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modernComment_10F_A5F86E70.xml" ContentType="application/vnd.ms-powerpoint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64" r:id="rId3"/>
    <p:sldId id="267" r:id="rId4"/>
    <p:sldId id="282" r:id="rId5"/>
    <p:sldId id="295" r:id="rId6"/>
    <p:sldId id="296" r:id="rId7"/>
    <p:sldId id="283" r:id="rId8"/>
    <p:sldId id="262" r:id="rId9"/>
    <p:sldId id="281" r:id="rId10"/>
    <p:sldId id="294" r:id="rId11"/>
    <p:sldId id="284" r:id="rId12"/>
    <p:sldId id="292" r:id="rId13"/>
    <p:sldId id="293" r:id="rId14"/>
    <p:sldId id="287" r:id="rId15"/>
    <p:sldId id="286" r:id="rId16"/>
    <p:sldId id="285" r:id="rId17"/>
    <p:sldId id="288" r:id="rId18"/>
    <p:sldId id="258" r:id="rId19"/>
    <p:sldId id="550144194" r:id="rId20"/>
    <p:sldId id="550144212" r:id="rId21"/>
    <p:sldId id="550144195" r:id="rId22"/>
    <p:sldId id="550144196" r:id="rId23"/>
    <p:sldId id="550144197" r:id="rId24"/>
    <p:sldId id="550144213" r:id="rId25"/>
    <p:sldId id="550144201" r:id="rId26"/>
    <p:sldId id="550144202" r:id="rId27"/>
    <p:sldId id="550144198" r:id="rId28"/>
    <p:sldId id="550144199" r:id="rId29"/>
    <p:sldId id="550144200" r:id="rId30"/>
    <p:sldId id="550144204" r:id="rId31"/>
    <p:sldId id="550144205" r:id="rId32"/>
    <p:sldId id="550144208" r:id="rId33"/>
    <p:sldId id="550144214" r:id="rId34"/>
    <p:sldId id="550144209" r:id="rId35"/>
    <p:sldId id="550144217" r:id="rId36"/>
    <p:sldId id="550144206" r:id="rId37"/>
    <p:sldId id="550144207" r:id="rId38"/>
    <p:sldId id="550144218" r:id="rId39"/>
    <p:sldId id="550144210" r:id="rId40"/>
    <p:sldId id="550144215" r:id="rId41"/>
    <p:sldId id="550144211" r:id="rId42"/>
    <p:sldId id="550144221" r:id="rId43"/>
    <p:sldId id="550144219" r:id="rId44"/>
    <p:sldId id="550144220" r:id="rId45"/>
    <p:sldId id="270" r:id="rId46"/>
    <p:sldId id="280" r:id="rId47"/>
    <p:sldId id="271" r:id="rId48"/>
    <p:sldId id="261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4BD56A-7561-CA2B-61A5-19CCEAE19A5E}" name="Rowe, Kris" initials="KR" userId="S::krowe@anl.gov::e76e8444-bf17-4212-b407-066369e326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0F8CB-0B97-6149-8E82-044857798999}" v="21" dt="2026-06-24T14:27:55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870" autoAdjust="0"/>
    <p:restoredTop sz="88700" autoAdjust="0"/>
  </p:normalViewPr>
  <p:slideViewPr>
    <p:cSldViewPr snapToGrid="0" showGuides="1">
      <p:cViewPr varScale="1">
        <p:scale>
          <a:sx n="140" d="100"/>
          <a:sy n="140" d="100"/>
        </p:scale>
        <p:origin x="372" y="126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9" d="100"/>
          <a:sy n="149" d="100"/>
        </p:scale>
        <p:origin x="4168" y="168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pton, Peter" userId="26219861439_tp_box_2" providerId="OAuth2" clId="{4BD172CB-5689-5B1C-B196-CCB2543D8555}"/>
    <pc:docChg chg="undo custSel modSld">
      <pc:chgData name="Upton, Peter" userId="26219861439_tp_box_2" providerId="OAuth2" clId="{4BD172CB-5689-5B1C-B196-CCB2543D8555}" dt="2026-06-24T15:32:05.009" v="1286" actId="5793"/>
      <pc:docMkLst>
        <pc:docMk/>
      </pc:docMkLst>
      <pc:sldChg chg="modSp mod">
        <pc:chgData name="Upton, Peter" userId="26219861439_tp_box_2" providerId="OAuth2" clId="{4BD172CB-5689-5B1C-B196-CCB2543D8555}" dt="2026-06-23T21:40:10.760" v="7" actId="404"/>
        <pc:sldMkLst>
          <pc:docMk/>
          <pc:sldMk cId="1779062293" sldId="256"/>
        </pc:sldMkLst>
        <pc:spChg chg="mod">
          <ac:chgData name="Upton, Peter" userId="26219861439_tp_box_2" providerId="OAuth2" clId="{4BD172CB-5689-5B1C-B196-CCB2543D8555}" dt="2026-06-23T21:40:10.760" v="7" actId="404"/>
          <ac:spMkLst>
            <pc:docMk/>
            <pc:sldMk cId="1779062293" sldId="256"/>
            <ac:spMk id="8" creationId="{E086B151-425D-CAD5-3E83-D3798A01A184}"/>
          </ac:spMkLst>
        </pc:spChg>
      </pc:sldChg>
      <pc:sldChg chg="modSp mod">
        <pc:chgData name="Upton, Peter" userId="26219861439_tp_box_2" providerId="OAuth2" clId="{4BD172CB-5689-5B1C-B196-CCB2543D8555}" dt="2026-06-24T15:31:09.623" v="1142" actId="20577"/>
        <pc:sldMkLst>
          <pc:docMk/>
          <pc:sldMk cId="101398197" sldId="285"/>
        </pc:sldMkLst>
        <pc:spChg chg="mod">
          <ac:chgData name="Upton, Peter" userId="26219861439_tp_box_2" providerId="OAuth2" clId="{4BD172CB-5689-5B1C-B196-CCB2543D8555}" dt="2026-06-24T15:31:09.623" v="1142" actId="20577"/>
          <ac:spMkLst>
            <pc:docMk/>
            <pc:sldMk cId="101398197" sldId="285"/>
            <ac:spMk id="4" creationId="{679523E4-40D6-46A8-32C5-6E97A91C59A3}"/>
          </ac:spMkLst>
        </pc:spChg>
      </pc:sldChg>
      <pc:sldChg chg="modNotesTx">
        <pc:chgData name="Upton, Peter" userId="26219861439_tp_box_2" providerId="OAuth2" clId="{4BD172CB-5689-5B1C-B196-CCB2543D8555}" dt="2026-06-24T15:32:05.009" v="1286" actId="5793"/>
        <pc:sldMkLst>
          <pc:docMk/>
          <pc:sldMk cId="2549741838" sldId="286"/>
        </pc:sldMkLst>
      </pc:sldChg>
      <pc:sldChg chg="modSp mod">
        <pc:chgData name="Upton, Peter" userId="26219861439_tp_box_2" providerId="OAuth2" clId="{4BD172CB-5689-5B1C-B196-CCB2543D8555}" dt="2026-06-23T22:01:48.414" v="1078"/>
        <pc:sldMkLst>
          <pc:docMk/>
          <pc:sldMk cId="3923234610" sldId="292"/>
        </pc:sldMkLst>
        <pc:spChg chg="mod">
          <ac:chgData name="Upton, Peter" userId="26219861439_tp_box_2" providerId="OAuth2" clId="{4BD172CB-5689-5B1C-B196-CCB2543D8555}" dt="2026-06-23T22:00:30.757" v="1066" actId="2711"/>
          <ac:spMkLst>
            <pc:docMk/>
            <pc:sldMk cId="3923234610" sldId="292"/>
            <ac:spMk id="4" creationId="{44FBD221-E1A4-3EDB-D734-BB9F0FE57E63}"/>
          </ac:spMkLst>
        </pc:spChg>
        <pc:spChg chg="mod">
          <ac:chgData name="Upton, Peter" userId="26219861439_tp_box_2" providerId="OAuth2" clId="{4BD172CB-5689-5B1C-B196-CCB2543D8555}" dt="2026-06-23T21:58:26.896" v="1048" actId="2711"/>
          <ac:spMkLst>
            <pc:docMk/>
            <pc:sldMk cId="3923234610" sldId="292"/>
            <ac:spMk id="5" creationId="{7AE052AD-18AF-FADB-3FF1-D23D968FDB7F}"/>
          </ac:spMkLst>
        </pc:spChg>
        <pc:spChg chg="mod">
          <ac:chgData name="Upton, Peter" userId="26219861439_tp_box_2" providerId="OAuth2" clId="{4BD172CB-5689-5B1C-B196-CCB2543D8555}" dt="2026-06-23T22:01:48.414" v="1078"/>
          <ac:spMkLst>
            <pc:docMk/>
            <pc:sldMk cId="3923234610" sldId="292"/>
            <ac:spMk id="6" creationId="{5E0400D3-AF2C-1810-82C6-76E3E2E95D46}"/>
          </ac:spMkLst>
        </pc:spChg>
        <pc:spChg chg="mod">
          <ac:chgData name="Upton, Peter" userId="26219861439_tp_box_2" providerId="OAuth2" clId="{4BD172CB-5689-5B1C-B196-CCB2543D8555}" dt="2026-06-23T22:01:40.016" v="1076" actId="20577"/>
          <ac:spMkLst>
            <pc:docMk/>
            <pc:sldMk cId="3923234610" sldId="292"/>
            <ac:spMk id="7" creationId="{6DE08FCD-5871-8BC9-09F1-88416A25B38C}"/>
          </ac:spMkLst>
        </pc:spChg>
      </pc:sldChg>
      <pc:sldChg chg="addSp modSp mod">
        <pc:chgData name="Upton, Peter" userId="26219861439_tp_box_2" providerId="OAuth2" clId="{4BD172CB-5689-5B1C-B196-CCB2543D8555}" dt="2026-06-24T14:29:31.649" v="1141" actId="14100"/>
        <pc:sldMkLst>
          <pc:docMk/>
          <pc:sldMk cId="1299185419" sldId="294"/>
        </pc:sldMkLst>
        <pc:spChg chg="mod">
          <ac:chgData name="Upton, Peter" userId="26219861439_tp_box_2" providerId="OAuth2" clId="{4BD172CB-5689-5B1C-B196-CCB2543D8555}" dt="2026-06-24T14:26:54.600" v="1105" actId="1076"/>
          <ac:spMkLst>
            <pc:docMk/>
            <pc:sldMk cId="1299185419" sldId="294"/>
            <ac:spMk id="2" creationId="{3F515A78-06EA-CF20-734E-174B388715B6}"/>
          </ac:spMkLst>
        </pc:spChg>
        <pc:spChg chg="add mod">
          <ac:chgData name="Upton, Peter" userId="26219861439_tp_box_2" providerId="OAuth2" clId="{4BD172CB-5689-5B1C-B196-CCB2543D8555}" dt="2026-06-24T14:29:31.649" v="1141" actId="14100"/>
          <ac:spMkLst>
            <pc:docMk/>
            <pc:sldMk cId="1299185419" sldId="294"/>
            <ac:spMk id="4" creationId="{9DBDC5B6-E404-F594-C3A9-73708992A91E}"/>
          </ac:spMkLst>
        </pc:spChg>
        <pc:spChg chg="mod">
          <ac:chgData name="Upton, Peter" userId="26219861439_tp_box_2" providerId="OAuth2" clId="{4BD172CB-5689-5B1C-B196-CCB2543D8555}" dt="2026-06-24T14:28:37.770" v="1112" actId="114"/>
          <ac:spMkLst>
            <pc:docMk/>
            <pc:sldMk cId="1299185419" sldId="294"/>
            <ac:spMk id="6" creationId="{C02A9805-DAB2-337E-2781-7A7A4919968F}"/>
          </ac:spMkLst>
        </pc:spChg>
        <pc:graphicFrameChg chg="mod modGraphic">
          <ac:chgData name="Upton, Peter" userId="26219861439_tp_box_2" providerId="OAuth2" clId="{4BD172CB-5689-5B1C-B196-CCB2543D8555}" dt="2026-06-24T14:24:11.534" v="1103" actId="20577"/>
          <ac:graphicFrameMkLst>
            <pc:docMk/>
            <pc:sldMk cId="1299185419" sldId="294"/>
            <ac:graphicFrameMk id="5" creationId="{0ADC338A-DE24-523D-3F76-763682AC5413}"/>
          </ac:graphicFrameMkLst>
        </pc:graphicFrameChg>
      </pc:sldChg>
    </pc:docChg>
  </pc:docChgLst>
</pc:chgInfo>
</file>

<file path=ppt/comments/modernComment_10F_A5F86E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6A4F03-F02B-4B69-B6DA-A3DE6C81B988}" authorId="{EE4BD56A-7561-CA2B-61A5-19CCEAE19A5E}" created="2026-06-23T18:52:03.363">
    <pc:sldMkLst xmlns:pc="http://schemas.microsoft.com/office/powerpoint/2013/main/command">
      <pc:docMk/>
      <pc:sldMk cId="2784521840" sldId="271"/>
    </pc:sldMkLst>
    <p188:txBody>
      <a:bodyPr/>
      <a:lstStyle/>
      <a:p>
        <a:r>
          <a:rPr lang="en-US"/>
          <a:t>Kris and Brian will finish this off and Peter will iterate or add to it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8E024-9784-472C-BEBA-CB3276AAA47D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FC48AB-3581-40D1-B762-6418FED290C6}">
      <dgm:prSet phldrT="[Text]" phldr="0" custT="1"/>
      <dgm:spPr/>
      <dgm:t>
        <a:bodyPr/>
        <a:lstStyle/>
        <a:p>
          <a:r>
            <a:rPr lang="en-US" sz="2000" dirty="0"/>
            <a:t>Motivation</a:t>
          </a:r>
        </a:p>
      </dgm:t>
    </dgm:pt>
    <dgm:pt modelId="{595D9543-DD5F-45A6-949D-2CE28B42026B}" type="parTrans" cxnId="{ABAF3807-E11C-4269-B7C3-7CD10A1DF7BB}">
      <dgm:prSet/>
      <dgm:spPr/>
      <dgm:t>
        <a:bodyPr/>
        <a:lstStyle/>
        <a:p>
          <a:endParaRPr lang="en-US"/>
        </a:p>
      </dgm:t>
    </dgm:pt>
    <dgm:pt modelId="{6048820A-72AE-496D-800E-0724B2AC4A14}" type="sibTrans" cxnId="{ABAF3807-E11C-4269-B7C3-7CD10A1DF7BB}">
      <dgm:prSet/>
      <dgm:spPr/>
      <dgm:t>
        <a:bodyPr/>
        <a:lstStyle/>
        <a:p>
          <a:endParaRPr lang="en-US"/>
        </a:p>
      </dgm:t>
    </dgm:pt>
    <dgm:pt modelId="{AF7ED17B-6F25-42A2-9A0B-679EB1A845E4}">
      <dgm:prSet phldrT="[Text]" phldr="0" custT="1"/>
      <dgm:spPr/>
      <dgm:t>
        <a:bodyPr/>
        <a:lstStyle/>
        <a:p>
          <a:r>
            <a:rPr lang="en-US" sz="2000"/>
            <a:t>ALCF GitLab-CI</a:t>
          </a:r>
          <a:endParaRPr lang="en-US" sz="2000" dirty="0"/>
        </a:p>
      </dgm:t>
    </dgm:pt>
    <dgm:pt modelId="{85A35AAB-DBA1-4658-B838-A430E09197B2}" type="parTrans" cxnId="{4EFFB1FC-9AE7-40F2-860E-6430F966BBB9}">
      <dgm:prSet/>
      <dgm:spPr/>
      <dgm:t>
        <a:bodyPr/>
        <a:lstStyle/>
        <a:p>
          <a:endParaRPr lang="en-US"/>
        </a:p>
      </dgm:t>
    </dgm:pt>
    <dgm:pt modelId="{0A7FF48F-FDB5-4196-9A12-958135F0ECBD}" type="sibTrans" cxnId="{4EFFB1FC-9AE7-40F2-860E-6430F966BBB9}">
      <dgm:prSet/>
      <dgm:spPr/>
      <dgm:t>
        <a:bodyPr/>
        <a:lstStyle/>
        <a:p>
          <a:endParaRPr lang="en-US"/>
        </a:p>
      </dgm:t>
    </dgm:pt>
    <dgm:pt modelId="{96F00B70-ACC9-4199-8C46-0ECC4117FA58}">
      <dgm:prSet phldrT="[Text]" phldr="0" custT="1"/>
      <dgm:spPr/>
      <dgm:t>
        <a:bodyPr/>
        <a:lstStyle/>
        <a:p>
          <a:r>
            <a:rPr lang="en-US" sz="2000" dirty="0"/>
            <a:t>Reframe</a:t>
          </a:r>
        </a:p>
      </dgm:t>
    </dgm:pt>
    <dgm:pt modelId="{55C81AC3-215F-4ECE-BDF1-19BEFCEB5C17}" type="parTrans" cxnId="{A0C05620-2211-4252-ACEA-6DC5F1974A75}">
      <dgm:prSet/>
      <dgm:spPr/>
      <dgm:t>
        <a:bodyPr/>
        <a:lstStyle/>
        <a:p>
          <a:endParaRPr lang="en-US"/>
        </a:p>
      </dgm:t>
    </dgm:pt>
    <dgm:pt modelId="{1728B385-70A2-47AE-993D-718934231ADE}" type="sibTrans" cxnId="{A0C05620-2211-4252-ACEA-6DC5F1974A75}">
      <dgm:prSet/>
      <dgm:spPr/>
      <dgm:t>
        <a:bodyPr/>
        <a:lstStyle/>
        <a:p>
          <a:endParaRPr lang="en-US"/>
        </a:p>
      </dgm:t>
    </dgm:pt>
    <dgm:pt modelId="{FEBB2537-1CA2-412B-900B-ED061F8634EC}">
      <dgm:prSet phldrT="[Text]" phldr="0" custT="1"/>
      <dgm:spPr/>
      <dgm:t>
        <a:bodyPr/>
        <a:lstStyle/>
        <a:p>
          <a:r>
            <a:rPr lang="en-US" sz="1900" dirty="0"/>
            <a:t>Next Steps</a:t>
          </a:r>
        </a:p>
      </dgm:t>
    </dgm:pt>
    <dgm:pt modelId="{C67BDCEE-98F8-4294-8DF3-1B5435278CC6}" type="parTrans" cxnId="{ED0214A2-14F4-4456-8EEC-6313A2F8C985}">
      <dgm:prSet/>
      <dgm:spPr/>
      <dgm:t>
        <a:bodyPr/>
        <a:lstStyle/>
        <a:p>
          <a:endParaRPr lang="en-US"/>
        </a:p>
      </dgm:t>
    </dgm:pt>
    <dgm:pt modelId="{6C29D329-F2B0-48CB-99C4-E026416B1415}" type="sibTrans" cxnId="{ED0214A2-14F4-4456-8EEC-6313A2F8C985}">
      <dgm:prSet/>
      <dgm:spPr/>
      <dgm:t>
        <a:bodyPr/>
        <a:lstStyle/>
        <a:p>
          <a:endParaRPr lang="en-US"/>
        </a:p>
      </dgm:t>
    </dgm:pt>
    <dgm:pt modelId="{D99710C3-3E36-4E31-B592-CE0AE2360363}">
      <dgm:prSet phldrT="[Text]" phldr="0" custT="1"/>
      <dgm:spPr/>
      <dgm:t>
        <a:bodyPr/>
        <a:lstStyle/>
        <a:p>
          <a:r>
            <a:rPr lang="en-US" sz="2000"/>
            <a:t>Reframe + GitLab-CI</a:t>
          </a:r>
          <a:endParaRPr lang="en-US" sz="2000" dirty="0"/>
        </a:p>
      </dgm:t>
    </dgm:pt>
    <dgm:pt modelId="{B5415758-8AD7-4E66-9F9B-ECC0BE83A5D6}" type="parTrans" cxnId="{65F63676-25F1-457F-B35B-760AFDA3697F}">
      <dgm:prSet/>
      <dgm:spPr/>
      <dgm:t>
        <a:bodyPr/>
        <a:lstStyle/>
        <a:p>
          <a:endParaRPr lang="en-US"/>
        </a:p>
      </dgm:t>
    </dgm:pt>
    <dgm:pt modelId="{6085F11D-585E-4097-9B5A-CE018F5FAA60}" type="sibTrans" cxnId="{65F63676-25F1-457F-B35B-760AFDA3697F}">
      <dgm:prSet/>
      <dgm:spPr/>
      <dgm:t>
        <a:bodyPr/>
        <a:lstStyle/>
        <a:p>
          <a:endParaRPr lang="en-US"/>
        </a:p>
      </dgm:t>
    </dgm:pt>
    <dgm:pt modelId="{4DD143CD-3A50-495D-A9C9-94E66C27E51D}" type="pres">
      <dgm:prSet presAssocID="{C788E024-9784-472C-BEBA-CB3276AAA47D}" presName="CompostProcess" presStyleCnt="0">
        <dgm:presLayoutVars>
          <dgm:dir/>
          <dgm:resizeHandles val="exact"/>
        </dgm:presLayoutVars>
      </dgm:prSet>
      <dgm:spPr/>
    </dgm:pt>
    <dgm:pt modelId="{34ADD794-760E-47BC-8B1A-3F9CF6F210D8}" type="pres">
      <dgm:prSet presAssocID="{C788E024-9784-472C-BEBA-CB3276AAA47D}" presName="arrow" presStyleLbl="bgShp" presStyleIdx="0" presStyleCnt="1"/>
      <dgm:spPr/>
    </dgm:pt>
    <dgm:pt modelId="{B76549F8-773C-47D3-AE17-0001EF0FF9FF}" type="pres">
      <dgm:prSet presAssocID="{C788E024-9784-472C-BEBA-CB3276AAA47D}" presName="linearProcess" presStyleCnt="0"/>
      <dgm:spPr/>
    </dgm:pt>
    <dgm:pt modelId="{6A39BE9D-DFC7-412B-8C20-B9CD74E152EE}" type="pres">
      <dgm:prSet presAssocID="{54FC48AB-3581-40D1-B762-6418FED290C6}" presName="textNode" presStyleLbl="node1" presStyleIdx="0" presStyleCnt="5">
        <dgm:presLayoutVars>
          <dgm:bulletEnabled val="1"/>
        </dgm:presLayoutVars>
      </dgm:prSet>
      <dgm:spPr/>
    </dgm:pt>
    <dgm:pt modelId="{8ABAA512-0458-4AC4-A48E-A6177A3AE12D}" type="pres">
      <dgm:prSet presAssocID="{6048820A-72AE-496D-800E-0724B2AC4A14}" presName="sibTrans" presStyleCnt="0"/>
      <dgm:spPr/>
    </dgm:pt>
    <dgm:pt modelId="{562A7FAA-FBBE-4161-A326-FBE352DA595C}" type="pres">
      <dgm:prSet presAssocID="{AF7ED17B-6F25-42A2-9A0B-679EB1A845E4}" presName="textNode" presStyleLbl="node1" presStyleIdx="1" presStyleCnt="5">
        <dgm:presLayoutVars>
          <dgm:bulletEnabled val="1"/>
        </dgm:presLayoutVars>
      </dgm:prSet>
      <dgm:spPr/>
    </dgm:pt>
    <dgm:pt modelId="{055449DE-F883-4629-B316-2CD2A7F824C3}" type="pres">
      <dgm:prSet presAssocID="{0A7FF48F-FDB5-4196-9A12-958135F0ECBD}" presName="sibTrans" presStyleCnt="0"/>
      <dgm:spPr/>
    </dgm:pt>
    <dgm:pt modelId="{052C5737-CAF0-47A6-983D-4AB1C14F4875}" type="pres">
      <dgm:prSet presAssocID="{96F00B70-ACC9-4199-8C46-0ECC4117FA58}" presName="textNode" presStyleLbl="node1" presStyleIdx="2" presStyleCnt="5">
        <dgm:presLayoutVars>
          <dgm:bulletEnabled val="1"/>
        </dgm:presLayoutVars>
      </dgm:prSet>
      <dgm:spPr/>
    </dgm:pt>
    <dgm:pt modelId="{26E304F1-9D8B-4AC4-9F86-179D49F02BBF}" type="pres">
      <dgm:prSet presAssocID="{1728B385-70A2-47AE-993D-718934231ADE}" presName="sibTrans" presStyleCnt="0"/>
      <dgm:spPr/>
    </dgm:pt>
    <dgm:pt modelId="{CEFF3138-F397-4802-8C43-FB66778B3F45}" type="pres">
      <dgm:prSet presAssocID="{D99710C3-3E36-4E31-B592-CE0AE2360363}" presName="textNode" presStyleLbl="node1" presStyleIdx="3" presStyleCnt="5">
        <dgm:presLayoutVars>
          <dgm:bulletEnabled val="1"/>
        </dgm:presLayoutVars>
      </dgm:prSet>
      <dgm:spPr/>
    </dgm:pt>
    <dgm:pt modelId="{89107D34-E2EE-494A-BB3A-A6CCD9E0C0B1}" type="pres">
      <dgm:prSet presAssocID="{6085F11D-585E-4097-9B5A-CE018F5FAA60}" presName="sibTrans" presStyleCnt="0"/>
      <dgm:spPr/>
    </dgm:pt>
    <dgm:pt modelId="{97631702-C094-41A3-AF33-1AE02909CD63}" type="pres">
      <dgm:prSet presAssocID="{FEBB2537-1CA2-412B-900B-ED061F8634EC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ABAF3807-E11C-4269-B7C3-7CD10A1DF7BB}" srcId="{C788E024-9784-472C-BEBA-CB3276AAA47D}" destId="{54FC48AB-3581-40D1-B762-6418FED290C6}" srcOrd="0" destOrd="0" parTransId="{595D9543-DD5F-45A6-949D-2CE28B42026B}" sibTransId="{6048820A-72AE-496D-800E-0724B2AC4A14}"/>
    <dgm:cxn modelId="{A0C05620-2211-4252-ACEA-6DC5F1974A75}" srcId="{C788E024-9784-472C-BEBA-CB3276AAA47D}" destId="{96F00B70-ACC9-4199-8C46-0ECC4117FA58}" srcOrd="2" destOrd="0" parTransId="{55C81AC3-215F-4ECE-BDF1-19BEFCEB5C17}" sibTransId="{1728B385-70A2-47AE-993D-718934231ADE}"/>
    <dgm:cxn modelId="{203B1141-C023-4BF3-BD77-B4DDF519DA08}" type="presOf" srcId="{54FC48AB-3581-40D1-B762-6418FED290C6}" destId="{6A39BE9D-DFC7-412B-8C20-B9CD74E152EE}" srcOrd="0" destOrd="0" presId="urn:microsoft.com/office/officeart/2005/8/layout/hProcess9"/>
    <dgm:cxn modelId="{A568306C-013E-43B9-AC2F-F28792FFA87C}" type="presOf" srcId="{C788E024-9784-472C-BEBA-CB3276AAA47D}" destId="{4DD143CD-3A50-495D-A9C9-94E66C27E51D}" srcOrd="0" destOrd="0" presId="urn:microsoft.com/office/officeart/2005/8/layout/hProcess9"/>
    <dgm:cxn modelId="{65F63676-25F1-457F-B35B-760AFDA3697F}" srcId="{C788E024-9784-472C-BEBA-CB3276AAA47D}" destId="{D99710C3-3E36-4E31-B592-CE0AE2360363}" srcOrd="3" destOrd="0" parTransId="{B5415758-8AD7-4E66-9F9B-ECC0BE83A5D6}" sibTransId="{6085F11D-585E-4097-9B5A-CE018F5FAA60}"/>
    <dgm:cxn modelId="{236B7C7A-1DBE-4D4F-AA77-95F86A3878C8}" type="presOf" srcId="{AF7ED17B-6F25-42A2-9A0B-679EB1A845E4}" destId="{562A7FAA-FBBE-4161-A326-FBE352DA595C}" srcOrd="0" destOrd="0" presId="urn:microsoft.com/office/officeart/2005/8/layout/hProcess9"/>
    <dgm:cxn modelId="{ED0214A2-14F4-4456-8EEC-6313A2F8C985}" srcId="{C788E024-9784-472C-BEBA-CB3276AAA47D}" destId="{FEBB2537-1CA2-412B-900B-ED061F8634EC}" srcOrd="4" destOrd="0" parTransId="{C67BDCEE-98F8-4294-8DF3-1B5435278CC6}" sibTransId="{6C29D329-F2B0-48CB-99C4-E026416B1415}"/>
    <dgm:cxn modelId="{7FB06DA5-A5B5-4921-9B78-2F9F00CBA570}" type="presOf" srcId="{FEBB2537-1CA2-412B-900B-ED061F8634EC}" destId="{97631702-C094-41A3-AF33-1AE02909CD63}" srcOrd="0" destOrd="0" presId="urn:microsoft.com/office/officeart/2005/8/layout/hProcess9"/>
    <dgm:cxn modelId="{7F3263C5-71C8-409B-8FDE-A979204C9F11}" type="presOf" srcId="{D99710C3-3E36-4E31-B592-CE0AE2360363}" destId="{CEFF3138-F397-4802-8C43-FB66778B3F45}" srcOrd="0" destOrd="0" presId="urn:microsoft.com/office/officeart/2005/8/layout/hProcess9"/>
    <dgm:cxn modelId="{7056F1E8-B14C-4682-8FD8-48F9A12A7613}" type="presOf" srcId="{96F00B70-ACC9-4199-8C46-0ECC4117FA58}" destId="{052C5737-CAF0-47A6-983D-4AB1C14F4875}" srcOrd="0" destOrd="0" presId="urn:microsoft.com/office/officeart/2005/8/layout/hProcess9"/>
    <dgm:cxn modelId="{4EFFB1FC-9AE7-40F2-860E-6430F966BBB9}" srcId="{C788E024-9784-472C-BEBA-CB3276AAA47D}" destId="{AF7ED17B-6F25-42A2-9A0B-679EB1A845E4}" srcOrd="1" destOrd="0" parTransId="{85A35AAB-DBA1-4658-B838-A430E09197B2}" sibTransId="{0A7FF48F-FDB5-4196-9A12-958135F0ECBD}"/>
    <dgm:cxn modelId="{B1CA22E6-3DFB-4926-AE1F-93DB8272A19D}" type="presParOf" srcId="{4DD143CD-3A50-495D-A9C9-94E66C27E51D}" destId="{34ADD794-760E-47BC-8B1A-3F9CF6F210D8}" srcOrd="0" destOrd="0" presId="urn:microsoft.com/office/officeart/2005/8/layout/hProcess9"/>
    <dgm:cxn modelId="{56AB8857-F218-49C8-B202-550C9FF24B8B}" type="presParOf" srcId="{4DD143CD-3A50-495D-A9C9-94E66C27E51D}" destId="{B76549F8-773C-47D3-AE17-0001EF0FF9FF}" srcOrd="1" destOrd="0" presId="urn:microsoft.com/office/officeart/2005/8/layout/hProcess9"/>
    <dgm:cxn modelId="{D05A308D-42EF-4B3F-9AFF-713B66D209C7}" type="presParOf" srcId="{B76549F8-773C-47D3-AE17-0001EF0FF9FF}" destId="{6A39BE9D-DFC7-412B-8C20-B9CD74E152EE}" srcOrd="0" destOrd="0" presId="urn:microsoft.com/office/officeart/2005/8/layout/hProcess9"/>
    <dgm:cxn modelId="{4780381B-5F8F-4DE0-BAF3-DE5A1669B5B8}" type="presParOf" srcId="{B76549F8-773C-47D3-AE17-0001EF0FF9FF}" destId="{8ABAA512-0458-4AC4-A48E-A6177A3AE12D}" srcOrd="1" destOrd="0" presId="urn:microsoft.com/office/officeart/2005/8/layout/hProcess9"/>
    <dgm:cxn modelId="{83EE5587-0DAB-4874-B21E-F6C7755193CE}" type="presParOf" srcId="{B76549F8-773C-47D3-AE17-0001EF0FF9FF}" destId="{562A7FAA-FBBE-4161-A326-FBE352DA595C}" srcOrd="2" destOrd="0" presId="urn:microsoft.com/office/officeart/2005/8/layout/hProcess9"/>
    <dgm:cxn modelId="{3C13321F-FF02-4BE3-AA79-8BA0C15131DD}" type="presParOf" srcId="{B76549F8-773C-47D3-AE17-0001EF0FF9FF}" destId="{055449DE-F883-4629-B316-2CD2A7F824C3}" srcOrd="3" destOrd="0" presId="urn:microsoft.com/office/officeart/2005/8/layout/hProcess9"/>
    <dgm:cxn modelId="{38C6B89E-A49F-458D-A278-4011C50AD549}" type="presParOf" srcId="{B76549F8-773C-47D3-AE17-0001EF0FF9FF}" destId="{052C5737-CAF0-47A6-983D-4AB1C14F4875}" srcOrd="4" destOrd="0" presId="urn:microsoft.com/office/officeart/2005/8/layout/hProcess9"/>
    <dgm:cxn modelId="{DEBB06A7-5E31-4E86-A87C-B58E21786E4A}" type="presParOf" srcId="{B76549F8-773C-47D3-AE17-0001EF0FF9FF}" destId="{26E304F1-9D8B-4AC4-9F86-179D49F02BBF}" srcOrd="5" destOrd="0" presId="urn:microsoft.com/office/officeart/2005/8/layout/hProcess9"/>
    <dgm:cxn modelId="{DDB113D1-79B9-427C-95FB-4E271013748F}" type="presParOf" srcId="{B76549F8-773C-47D3-AE17-0001EF0FF9FF}" destId="{CEFF3138-F397-4802-8C43-FB66778B3F45}" srcOrd="6" destOrd="0" presId="urn:microsoft.com/office/officeart/2005/8/layout/hProcess9"/>
    <dgm:cxn modelId="{7C022003-AA7D-45AC-A45D-356F3856828A}" type="presParOf" srcId="{B76549F8-773C-47D3-AE17-0001EF0FF9FF}" destId="{89107D34-E2EE-494A-BB3A-A6CCD9E0C0B1}" srcOrd="7" destOrd="0" presId="urn:microsoft.com/office/officeart/2005/8/layout/hProcess9"/>
    <dgm:cxn modelId="{CA36FAB4-B8FE-4612-8D0B-21CF1025A314}" type="presParOf" srcId="{B76549F8-773C-47D3-AE17-0001EF0FF9FF}" destId="{97631702-C094-41A3-AF33-1AE02909CD6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B37224-8D56-4514-B6AC-CAC82D7C97E9}" type="doc">
      <dgm:prSet loTypeId="urn:microsoft.com/office/officeart/2005/8/layout/h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A27431F-A1BD-46DF-9D53-85DE5F71484C}">
      <dgm:prSet phldrT="[Text]" phldr="0"/>
      <dgm:spPr/>
      <dgm:t>
        <a:bodyPr/>
        <a:lstStyle/>
        <a:p>
          <a:r>
            <a:rPr lang="en-US" dirty="0"/>
            <a:t>System</a:t>
          </a:r>
        </a:p>
      </dgm:t>
    </dgm:pt>
    <dgm:pt modelId="{193F5BA7-E237-4725-926F-C33D4E65AF89}" type="parTrans" cxnId="{29831964-ACFE-464A-A59E-AA47726A613B}">
      <dgm:prSet/>
      <dgm:spPr/>
      <dgm:t>
        <a:bodyPr/>
        <a:lstStyle/>
        <a:p>
          <a:endParaRPr lang="en-US"/>
        </a:p>
      </dgm:t>
    </dgm:pt>
    <dgm:pt modelId="{F52062EB-12E8-45D4-93C3-A91CD016D5CF}" type="sibTrans" cxnId="{29831964-ACFE-464A-A59E-AA47726A613B}">
      <dgm:prSet/>
      <dgm:spPr/>
      <dgm:t>
        <a:bodyPr/>
        <a:lstStyle/>
        <a:p>
          <a:endParaRPr lang="en-US"/>
        </a:p>
      </dgm:t>
    </dgm:pt>
    <dgm:pt modelId="{375B8A23-1CFE-4646-BA01-B03F3FC85451}">
      <dgm:prSet phldrT="[Text]" phldr="0"/>
      <dgm:spPr/>
      <dgm:t>
        <a:bodyPr/>
        <a:lstStyle/>
        <a:p>
          <a:r>
            <a:rPr lang="en-US" dirty="0"/>
            <a:t>Integration</a:t>
          </a:r>
        </a:p>
      </dgm:t>
    </dgm:pt>
    <dgm:pt modelId="{B3FBADC1-B20B-427F-B00F-1CC372F8E319}" type="parTrans" cxnId="{E019BDE4-F778-4DFA-B559-7FFD4391F0C0}">
      <dgm:prSet/>
      <dgm:spPr/>
      <dgm:t>
        <a:bodyPr/>
        <a:lstStyle/>
        <a:p>
          <a:endParaRPr lang="en-US"/>
        </a:p>
      </dgm:t>
    </dgm:pt>
    <dgm:pt modelId="{854D764A-5DD9-4F10-97E0-8CDC5050F3B8}" type="sibTrans" cxnId="{E019BDE4-F778-4DFA-B559-7FFD4391F0C0}">
      <dgm:prSet/>
      <dgm:spPr/>
      <dgm:t>
        <a:bodyPr/>
        <a:lstStyle/>
        <a:p>
          <a:endParaRPr lang="en-US"/>
        </a:p>
      </dgm:t>
    </dgm:pt>
    <dgm:pt modelId="{9AA558EC-FCA0-4191-9A39-CF998D2ABFC1}">
      <dgm:prSet phldrT="[Text]" phldr="0"/>
      <dgm:spPr/>
      <dgm:t>
        <a:bodyPr/>
        <a:lstStyle/>
        <a:p>
          <a:r>
            <a:rPr lang="en-US" dirty="0"/>
            <a:t>Unit</a:t>
          </a:r>
        </a:p>
      </dgm:t>
    </dgm:pt>
    <dgm:pt modelId="{A811A87D-D2EE-4D99-BD5B-B3A6C7DF7498}" type="parTrans" cxnId="{61D05EF6-FA64-440C-8D0C-696E70D0B544}">
      <dgm:prSet/>
      <dgm:spPr/>
      <dgm:t>
        <a:bodyPr/>
        <a:lstStyle/>
        <a:p>
          <a:endParaRPr lang="en-US"/>
        </a:p>
      </dgm:t>
    </dgm:pt>
    <dgm:pt modelId="{9CC30CBA-86E8-4758-B3D8-F5D407EB27E9}" type="sibTrans" cxnId="{61D05EF6-FA64-440C-8D0C-696E70D0B544}">
      <dgm:prSet/>
      <dgm:spPr/>
      <dgm:t>
        <a:bodyPr/>
        <a:lstStyle/>
        <a:p>
          <a:endParaRPr lang="en-US"/>
        </a:p>
      </dgm:t>
    </dgm:pt>
    <dgm:pt modelId="{01754DBF-D825-4269-964C-484C4567F43D}">
      <dgm:prSet phldrT="[Text]" phldr="0"/>
      <dgm:spPr/>
      <dgm:t>
        <a:bodyPr/>
        <a:lstStyle/>
        <a:p>
          <a:r>
            <a:rPr lang="en-US" dirty="0"/>
            <a:t>Individual functions, structures</a:t>
          </a:r>
        </a:p>
      </dgm:t>
    </dgm:pt>
    <dgm:pt modelId="{9002E0EE-F1E4-45EC-AB66-905CD9B2B4F6}" type="parTrans" cxnId="{E497326D-5704-486F-A7F7-A5D5661A9B71}">
      <dgm:prSet/>
      <dgm:spPr/>
      <dgm:t>
        <a:bodyPr/>
        <a:lstStyle/>
        <a:p>
          <a:endParaRPr lang="en-US"/>
        </a:p>
      </dgm:t>
    </dgm:pt>
    <dgm:pt modelId="{319F426D-A910-407C-9D38-B029BC0D3A34}" type="sibTrans" cxnId="{E497326D-5704-486F-A7F7-A5D5661A9B71}">
      <dgm:prSet/>
      <dgm:spPr/>
      <dgm:t>
        <a:bodyPr/>
        <a:lstStyle/>
        <a:p>
          <a:endParaRPr lang="en-US"/>
        </a:p>
      </dgm:t>
    </dgm:pt>
    <dgm:pt modelId="{50EF3E6F-C94F-4AC3-872C-853FF9122B0F}">
      <dgm:prSet phldrT="[Text]" phldr="0"/>
      <dgm:spPr/>
      <dgm:t>
        <a:bodyPr/>
        <a:lstStyle/>
        <a:p>
          <a:r>
            <a:rPr lang="en-US" dirty="0"/>
            <a:t>Example:</a:t>
          </a:r>
          <a:br>
            <a:rPr lang="en-US" dirty="0"/>
          </a:br>
          <a:r>
            <a:rPr lang="en-US" dirty="0"/>
            <a:t>S</a:t>
          </a:r>
          <a:r>
            <a:rPr lang="en-US" i="1" dirty="0"/>
            <a:t>pecial math functions or quadrature routines</a:t>
          </a:r>
        </a:p>
      </dgm:t>
    </dgm:pt>
    <dgm:pt modelId="{47D45191-9E7B-4424-AA7A-97BD6FDD1D73}" type="parTrans" cxnId="{4FC52706-1094-4E9E-B572-90DE04DF42D8}">
      <dgm:prSet/>
      <dgm:spPr/>
      <dgm:t>
        <a:bodyPr/>
        <a:lstStyle/>
        <a:p>
          <a:endParaRPr lang="en-US"/>
        </a:p>
      </dgm:t>
    </dgm:pt>
    <dgm:pt modelId="{FABFF7D1-8409-4ACE-8C0D-8FE01F96A4C6}" type="sibTrans" cxnId="{4FC52706-1094-4E9E-B572-90DE04DF42D8}">
      <dgm:prSet/>
      <dgm:spPr/>
      <dgm:t>
        <a:bodyPr/>
        <a:lstStyle/>
        <a:p>
          <a:endParaRPr lang="en-US"/>
        </a:p>
      </dgm:t>
    </dgm:pt>
    <dgm:pt modelId="{F1DA7FB9-A3AC-425D-8817-9377E0819489}">
      <dgm:prSet phldrT="[Text]" phldr="0"/>
      <dgm:spPr/>
      <dgm:t>
        <a:bodyPr/>
        <a:lstStyle/>
        <a:p>
          <a:r>
            <a:rPr lang="en-US" dirty="0"/>
            <a:t>Major software components</a:t>
          </a:r>
        </a:p>
      </dgm:t>
    </dgm:pt>
    <dgm:pt modelId="{3B4236D3-5E41-4FD9-B8AA-6E5703CE391C}" type="parTrans" cxnId="{56529CA0-8440-4EFA-9D60-E87CB5B64C26}">
      <dgm:prSet/>
      <dgm:spPr/>
      <dgm:t>
        <a:bodyPr/>
        <a:lstStyle/>
        <a:p>
          <a:endParaRPr lang="en-US"/>
        </a:p>
      </dgm:t>
    </dgm:pt>
    <dgm:pt modelId="{E19B115B-8B50-47BD-B75F-CDC67F5A2133}" type="sibTrans" cxnId="{56529CA0-8440-4EFA-9D60-E87CB5B64C26}">
      <dgm:prSet/>
      <dgm:spPr/>
      <dgm:t>
        <a:bodyPr/>
        <a:lstStyle/>
        <a:p>
          <a:endParaRPr lang="en-US"/>
        </a:p>
      </dgm:t>
    </dgm:pt>
    <dgm:pt modelId="{154E7CA6-EE3C-40AA-8EA7-A1DFD4794236}">
      <dgm:prSet phldrT="[Text]" phldr="0"/>
      <dgm:spPr/>
      <dgm:t>
        <a:bodyPr/>
        <a:lstStyle/>
        <a:p>
          <a:r>
            <a:rPr lang="en-US" i="0" dirty="0"/>
            <a:t>Example:</a:t>
          </a:r>
          <a:br>
            <a:rPr lang="en-US" i="0" dirty="0"/>
          </a:br>
          <a:r>
            <a:rPr lang="en-US" i="1" dirty="0"/>
            <a:t>Iterative solver, Time-integration of simplified system, checkpoint-restart</a:t>
          </a:r>
        </a:p>
      </dgm:t>
    </dgm:pt>
    <dgm:pt modelId="{04EF3C5E-61C5-4968-B89E-98DD20E79E6D}" type="parTrans" cxnId="{D21B341E-DA13-45A7-A768-6897D4375CD2}">
      <dgm:prSet/>
      <dgm:spPr/>
      <dgm:t>
        <a:bodyPr/>
        <a:lstStyle/>
        <a:p>
          <a:endParaRPr lang="en-US"/>
        </a:p>
      </dgm:t>
    </dgm:pt>
    <dgm:pt modelId="{6F4FDCCE-5361-4356-8AE2-28775E379777}" type="sibTrans" cxnId="{D21B341E-DA13-45A7-A768-6897D4375CD2}">
      <dgm:prSet/>
      <dgm:spPr/>
      <dgm:t>
        <a:bodyPr/>
        <a:lstStyle/>
        <a:p>
          <a:endParaRPr lang="en-US"/>
        </a:p>
      </dgm:t>
    </dgm:pt>
    <dgm:pt modelId="{AAC62B72-657A-429D-A047-619E3650A4D7}">
      <dgm:prSet phldrT="[Text]" phldr="0"/>
      <dgm:spPr/>
      <dgm:t>
        <a:bodyPr/>
        <a:lstStyle/>
        <a:p>
          <a:r>
            <a:rPr lang="en-US" dirty="0"/>
            <a:t>Composed of multiple functions or structures working together</a:t>
          </a:r>
        </a:p>
      </dgm:t>
    </dgm:pt>
    <dgm:pt modelId="{2C01D743-A078-47E2-8D43-F1FB1C520A2B}" type="parTrans" cxnId="{BD4F467E-56E6-4DB5-B651-17889980EFB1}">
      <dgm:prSet/>
      <dgm:spPr/>
      <dgm:t>
        <a:bodyPr/>
        <a:lstStyle/>
        <a:p>
          <a:endParaRPr lang="en-US"/>
        </a:p>
      </dgm:t>
    </dgm:pt>
    <dgm:pt modelId="{4215421E-6F2F-4022-910A-E48C7973C87A}" type="sibTrans" cxnId="{BD4F467E-56E6-4DB5-B651-17889980EFB1}">
      <dgm:prSet/>
      <dgm:spPr/>
      <dgm:t>
        <a:bodyPr/>
        <a:lstStyle/>
        <a:p>
          <a:endParaRPr lang="en-US"/>
        </a:p>
      </dgm:t>
    </dgm:pt>
    <dgm:pt modelId="{EE5ADBA5-92B2-4AA2-BF0E-5A6CC10AD1EA}">
      <dgm:prSet phldrT="[Text]" phldr="0"/>
      <dgm:spPr/>
      <dgm:t>
        <a:bodyPr/>
        <a:lstStyle/>
        <a:p>
          <a:r>
            <a:rPr lang="en-US" dirty="0"/>
            <a:t>End-to-end test of an application or library</a:t>
          </a:r>
        </a:p>
      </dgm:t>
    </dgm:pt>
    <dgm:pt modelId="{E78B82E2-F260-4E01-88F6-000556940F4A}" type="parTrans" cxnId="{29E14C42-47C2-4454-A340-92479ADB2CB1}">
      <dgm:prSet/>
      <dgm:spPr/>
      <dgm:t>
        <a:bodyPr/>
        <a:lstStyle/>
        <a:p>
          <a:endParaRPr lang="en-US"/>
        </a:p>
      </dgm:t>
    </dgm:pt>
    <dgm:pt modelId="{61977AAC-8957-417F-81A7-B4E44D705BB7}" type="sibTrans" cxnId="{29E14C42-47C2-4454-A340-92479ADB2CB1}">
      <dgm:prSet/>
      <dgm:spPr/>
      <dgm:t>
        <a:bodyPr/>
        <a:lstStyle/>
        <a:p>
          <a:endParaRPr lang="en-US"/>
        </a:p>
      </dgm:t>
    </dgm:pt>
    <dgm:pt modelId="{BE6DA08B-957D-4710-B17D-169A164B7378}">
      <dgm:prSet phldrT="[Text]" phldr="0"/>
      <dgm:spPr/>
      <dgm:t>
        <a:bodyPr/>
        <a:lstStyle/>
        <a:p>
          <a:r>
            <a:rPr lang="en-US" dirty="0"/>
            <a:t>Example:</a:t>
          </a:r>
          <a:br>
            <a:rPr lang="en-US" dirty="0"/>
          </a:br>
          <a:r>
            <a:rPr lang="en-US" i="1" dirty="0"/>
            <a:t>Manufactured solutions, established benchmark problem</a:t>
          </a:r>
        </a:p>
      </dgm:t>
    </dgm:pt>
    <dgm:pt modelId="{5892F419-3A94-4B0D-9734-74A60F840913}" type="parTrans" cxnId="{FBBD49F2-6334-49EB-A066-3AA619F01C17}">
      <dgm:prSet/>
      <dgm:spPr/>
      <dgm:t>
        <a:bodyPr/>
        <a:lstStyle/>
        <a:p>
          <a:endParaRPr lang="en-US"/>
        </a:p>
      </dgm:t>
    </dgm:pt>
    <dgm:pt modelId="{74D05B55-EA4B-4739-BC36-784E1DCDF3BE}" type="sibTrans" cxnId="{FBBD49F2-6334-49EB-A066-3AA619F01C17}">
      <dgm:prSet/>
      <dgm:spPr/>
      <dgm:t>
        <a:bodyPr/>
        <a:lstStyle/>
        <a:p>
          <a:endParaRPr lang="en-US"/>
        </a:p>
      </dgm:t>
    </dgm:pt>
    <dgm:pt modelId="{86FD7BBA-DB65-4A9B-ACF7-A2F78FFD0014}">
      <dgm:prSet phldrT="[Text]" phldr="0"/>
      <dgm:spPr/>
      <dgm:t>
        <a:bodyPr/>
        <a:lstStyle/>
        <a:p>
          <a:r>
            <a:rPr lang="en-US" dirty="0"/>
            <a:t>Often mimics end-user behavior</a:t>
          </a:r>
        </a:p>
      </dgm:t>
    </dgm:pt>
    <dgm:pt modelId="{A0CE33D2-6A3D-4EDA-A603-4FD81CE2F4A8}" type="parTrans" cxnId="{A0F29A5C-90A1-4661-8434-A733BD9643BB}">
      <dgm:prSet/>
      <dgm:spPr/>
      <dgm:t>
        <a:bodyPr/>
        <a:lstStyle/>
        <a:p>
          <a:endParaRPr lang="en-US"/>
        </a:p>
      </dgm:t>
    </dgm:pt>
    <dgm:pt modelId="{D055172D-2FE0-426B-9EB6-E2816B71004D}" type="sibTrans" cxnId="{A0F29A5C-90A1-4661-8434-A733BD9643BB}">
      <dgm:prSet/>
      <dgm:spPr/>
      <dgm:t>
        <a:bodyPr/>
        <a:lstStyle/>
        <a:p>
          <a:endParaRPr lang="en-US"/>
        </a:p>
      </dgm:t>
    </dgm:pt>
    <dgm:pt modelId="{9CCA8F52-4ECA-4625-B771-D6EEB6A63992}">
      <dgm:prSet phldrT="[Text]" phldr="0"/>
      <dgm:spPr/>
      <dgm:t>
        <a:bodyPr/>
        <a:lstStyle/>
        <a:p>
          <a:r>
            <a:rPr lang="en-US" i="0" dirty="0"/>
            <a:t>Regression</a:t>
          </a:r>
        </a:p>
      </dgm:t>
    </dgm:pt>
    <dgm:pt modelId="{28FFD26A-B093-46F8-B802-7EB4A9C2B53B}" type="parTrans" cxnId="{16F822E7-513E-4B40-93EC-20FE4E79732F}">
      <dgm:prSet/>
      <dgm:spPr/>
      <dgm:t>
        <a:bodyPr/>
        <a:lstStyle/>
        <a:p>
          <a:endParaRPr lang="en-US"/>
        </a:p>
      </dgm:t>
    </dgm:pt>
    <dgm:pt modelId="{7867B6D6-5B82-4A0E-A7C2-A3A2455C07FC}" type="sibTrans" cxnId="{16F822E7-513E-4B40-93EC-20FE4E79732F}">
      <dgm:prSet/>
      <dgm:spPr/>
      <dgm:t>
        <a:bodyPr/>
        <a:lstStyle/>
        <a:p>
          <a:endParaRPr lang="en-US"/>
        </a:p>
      </dgm:t>
    </dgm:pt>
    <dgm:pt modelId="{FCABE899-7090-4A40-890D-E328E90385A3}">
      <dgm:prSet phldrT="[Text]" phldr="0"/>
      <dgm:spPr/>
      <dgm:t>
        <a:bodyPr/>
        <a:lstStyle/>
        <a:p>
          <a:r>
            <a:rPr lang="en-US" i="0" dirty="0"/>
            <a:t>Demonstrates a bug or system-related issue</a:t>
          </a:r>
        </a:p>
      </dgm:t>
    </dgm:pt>
    <dgm:pt modelId="{25ED099E-2594-45E4-9E8B-4D13F6DA0D16}" type="parTrans" cxnId="{C4BCED1E-B032-407E-ADEB-BCD60E428302}">
      <dgm:prSet/>
      <dgm:spPr/>
      <dgm:t>
        <a:bodyPr/>
        <a:lstStyle/>
        <a:p>
          <a:endParaRPr lang="en-US"/>
        </a:p>
      </dgm:t>
    </dgm:pt>
    <dgm:pt modelId="{0939E4E1-6E5E-4E5B-8B16-11D71EE3E04D}" type="sibTrans" cxnId="{C4BCED1E-B032-407E-ADEB-BCD60E428302}">
      <dgm:prSet/>
      <dgm:spPr/>
      <dgm:t>
        <a:bodyPr/>
        <a:lstStyle/>
        <a:p>
          <a:endParaRPr lang="en-US"/>
        </a:p>
      </dgm:t>
    </dgm:pt>
    <dgm:pt modelId="{D2256811-4B30-4B13-82E0-29D08644D385}">
      <dgm:prSet phldrT="[Text]" phldr="0"/>
      <dgm:spPr/>
      <dgm:t>
        <a:bodyPr/>
        <a:lstStyle/>
        <a:p>
          <a:r>
            <a:rPr lang="en-US" i="0" dirty="0"/>
            <a:t>Once issue is fixed, test retained to ensure issue doesn’t reappear in the future</a:t>
          </a:r>
        </a:p>
      </dgm:t>
    </dgm:pt>
    <dgm:pt modelId="{870FE3BC-3F17-4BEF-B4AA-E65564E1774A}" type="parTrans" cxnId="{8C14E45E-28AA-4FE2-B1F3-F23F641C32E8}">
      <dgm:prSet/>
      <dgm:spPr/>
      <dgm:t>
        <a:bodyPr/>
        <a:lstStyle/>
        <a:p>
          <a:endParaRPr lang="en-US"/>
        </a:p>
      </dgm:t>
    </dgm:pt>
    <dgm:pt modelId="{5C937A2E-0AB9-422E-8298-B5FEDABA491A}" type="sibTrans" cxnId="{8C14E45E-28AA-4FE2-B1F3-F23F641C32E8}">
      <dgm:prSet/>
      <dgm:spPr/>
      <dgm:t>
        <a:bodyPr/>
        <a:lstStyle/>
        <a:p>
          <a:endParaRPr lang="en-US"/>
        </a:p>
      </dgm:t>
    </dgm:pt>
    <dgm:pt modelId="{6E7B5FC1-4285-4C88-9C88-3C22D83C567B}" type="pres">
      <dgm:prSet presAssocID="{83B37224-8D56-4514-B6AC-CAC82D7C97E9}" presName="Name0" presStyleCnt="0">
        <dgm:presLayoutVars>
          <dgm:dir/>
          <dgm:animLvl val="lvl"/>
          <dgm:resizeHandles val="exact"/>
        </dgm:presLayoutVars>
      </dgm:prSet>
      <dgm:spPr/>
    </dgm:pt>
    <dgm:pt modelId="{39A4E3D9-B945-4486-8466-094C44E8A8E1}" type="pres">
      <dgm:prSet presAssocID="{9AA558EC-FCA0-4191-9A39-CF998D2ABFC1}" presName="composite" presStyleCnt="0"/>
      <dgm:spPr/>
    </dgm:pt>
    <dgm:pt modelId="{A4356CAF-CFED-4E39-A612-C2F2AA14A7A2}" type="pres">
      <dgm:prSet presAssocID="{9AA558EC-FCA0-4191-9A39-CF998D2ABFC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61A1169-33A9-4930-802C-A3A2FA23DA49}" type="pres">
      <dgm:prSet presAssocID="{9AA558EC-FCA0-4191-9A39-CF998D2ABFC1}" presName="desTx" presStyleLbl="alignAccFollowNode1" presStyleIdx="0" presStyleCnt="4">
        <dgm:presLayoutVars>
          <dgm:bulletEnabled val="1"/>
        </dgm:presLayoutVars>
      </dgm:prSet>
      <dgm:spPr/>
    </dgm:pt>
    <dgm:pt modelId="{E119603B-B2DA-418B-BD81-B15162EB6FF7}" type="pres">
      <dgm:prSet presAssocID="{9CC30CBA-86E8-4758-B3D8-F5D407EB27E9}" presName="space" presStyleCnt="0"/>
      <dgm:spPr/>
    </dgm:pt>
    <dgm:pt modelId="{550F8720-FC85-4DA2-82B9-81FC6213710F}" type="pres">
      <dgm:prSet presAssocID="{375B8A23-1CFE-4646-BA01-B03F3FC85451}" presName="composite" presStyleCnt="0"/>
      <dgm:spPr/>
    </dgm:pt>
    <dgm:pt modelId="{68278D3E-5FB1-41F4-B9A8-064093BD4BC1}" type="pres">
      <dgm:prSet presAssocID="{375B8A23-1CFE-4646-BA01-B03F3FC8545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B4F2266-EC50-46BD-A5FD-5AEF4CFF57FE}" type="pres">
      <dgm:prSet presAssocID="{375B8A23-1CFE-4646-BA01-B03F3FC85451}" presName="desTx" presStyleLbl="alignAccFollowNode1" presStyleIdx="1" presStyleCnt="4">
        <dgm:presLayoutVars>
          <dgm:bulletEnabled val="1"/>
        </dgm:presLayoutVars>
      </dgm:prSet>
      <dgm:spPr/>
    </dgm:pt>
    <dgm:pt modelId="{9C4BF200-74A4-4984-87A8-4897148E49D5}" type="pres">
      <dgm:prSet presAssocID="{854D764A-5DD9-4F10-97E0-8CDC5050F3B8}" presName="space" presStyleCnt="0"/>
      <dgm:spPr/>
    </dgm:pt>
    <dgm:pt modelId="{9117E076-BCE0-4F97-92A9-B8D7AACFE60C}" type="pres">
      <dgm:prSet presAssocID="{DA27431F-A1BD-46DF-9D53-85DE5F71484C}" presName="composite" presStyleCnt="0"/>
      <dgm:spPr/>
    </dgm:pt>
    <dgm:pt modelId="{36D9660F-3B5C-4EB5-810B-FA8D3D422F2C}" type="pres">
      <dgm:prSet presAssocID="{DA27431F-A1BD-46DF-9D53-85DE5F71484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1416F5B-F258-4746-9845-4E3982306CEC}" type="pres">
      <dgm:prSet presAssocID="{DA27431F-A1BD-46DF-9D53-85DE5F71484C}" presName="desTx" presStyleLbl="alignAccFollowNode1" presStyleIdx="2" presStyleCnt="4">
        <dgm:presLayoutVars>
          <dgm:bulletEnabled val="1"/>
        </dgm:presLayoutVars>
      </dgm:prSet>
      <dgm:spPr/>
    </dgm:pt>
    <dgm:pt modelId="{2AF551B5-5588-48FB-97CF-BC7F02620172}" type="pres">
      <dgm:prSet presAssocID="{F52062EB-12E8-45D4-93C3-A91CD016D5CF}" presName="space" presStyleCnt="0"/>
      <dgm:spPr/>
    </dgm:pt>
    <dgm:pt modelId="{1E90A369-116F-437A-B4E3-4E6FFE391206}" type="pres">
      <dgm:prSet presAssocID="{9CCA8F52-4ECA-4625-B771-D6EEB6A63992}" presName="composite" presStyleCnt="0"/>
      <dgm:spPr/>
    </dgm:pt>
    <dgm:pt modelId="{7594F074-F9A5-4644-A1DB-7ED3C7EB00A6}" type="pres">
      <dgm:prSet presAssocID="{9CCA8F52-4ECA-4625-B771-D6EEB6A6399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8A25FD49-4A29-4A08-B5FF-CF5FBE7AB547}" type="pres">
      <dgm:prSet presAssocID="{9CCA8F52-4ECA-4625-B771-D6EEB6A63992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FC52706-1094-4E9E-B572-90DE04DF42D8}" srcId="{9AA558EC-FCA0-4191-9A39-CF998D2ABFC1}" destId="{50EF3E6F-C94F-4AC3-872C-853FF9122B0F}" srcOrd="1" destOrd="0" parTransId="{47D45191-9E7B-4424-AA7A-97BD6FDD1D73}" sibTransId="{FABFF7D1-8409-4ACE-8C0D-8FE01F96A4C6}"/>
    <dgm:cxn modelId="{D21B341E-DA13-45A7-A768-6897D4375CD2}" srcId="{375B8A23-1CFE-4646-BA01-B03F3FC85451}" destId="{154E7CA6-EE3C-40AA-8EA7-A1DFD4794236}" srcOrd="2" destOrd="0" parTransId="{04EF3C5E-61C5-4968-B89E-98DD20E79E6D}" sibTransId="{6F4FDCCE-5361-4356-8AE2-28775E379777}"/>
    <dgm:cxn modelId="{C4BCED1E-B032-407E-ADEB-BCD60E428302}" srcId="{9CCA8F52-4ECA-4625-B771-D6EEB6A63992}" destId="{FCABE899-7090-4A40-890D-E328E90385A3}" srcOrd="0" destOrd="0" parTransId="{25ED099E-2594-45E4-9E8B-4D13F6DA0D16}" sibTransId="{0939E4E1-6E5E-4E5B-8B16-11D71EE3E04D}"/>
    <dgm:cxn modelId="{55ED9A2E-3072-452C-A260-CEEC829A5469}" type="presOf" srcId="{154E7CA6-EE3C-40AA-8EA7-A1DFD4794236}" destId="{6B4F2266-EC50-46BD-A5FD-5AEF4CFF57FE}" srcOrd="0" destOrd="2" presId="urn:microsoft.com/office/officeart/2005/8/layout/hList1"/>
    <dgm:cxn modelId="{A0F29A5C-90A1-4661-8434-A733BD9643BB}" srcId="{DA27431F-A1BD-46DF-9D53-85DE5F71484C}" destId="{86FD7BBA-DB65-4A9B-ACF7-A2F78FFD0014}" srcOrd="1" destOrd="0" parTransId="{A0CE33D2-6A3D-4EDA-A603-4FD81CE2F4A8}" sibTransId="{D055172D-2FE0-426B-9EB6-E2816B71004D}"/>
    <dgm:cxn modelId="{8C14E45E-28AA-4FE2-B1F3-F23F641C32E8}" srcId="{9CCA8F52-4ECA-4625-B771-D6EEB6A63992}" destId="{D2256811-4B30-4B13-82E0-29D08644D385}" srcOrd="1" destOrd="0" parTransId="{870FE3BC-3F17-4BEF-B4AA-E65564E1774A}" sibTransId="{5C937A2E-0AB9-422E-8298-B5FEDABA491A}"/>
    <dgm:cxn modelId="{29E14C42-47C2-4454-A340-92479ADB2CB1}" srcId="{DA27431F-A1BD-46DF-9D53-85DE5F71484C}" destId="{EE5ADBA5-92B2-4AA2-BF0E-5A6CC10AD1EA}" srcOrd="0" destOrd="0" parTransId="{E78B82E2-F260-4E01-88F6-000556940F4A}" sibTransId="{61977AAC-8957-417F-81A7-B4E44D705BB7}"/>
    <dgm:cxn modelId="{9FF57B43-7E8F-4198-8625-842D0103D73B}" type="presOf" srcId="{F1DA7FB9-A3AC-425D-8817-9377E0819489}" destId="{6B4F2266-EC50-46BD-A5FD-5AEF4CFF57FE}" srcOrd="0" destOrd="0" presId="urn:microsoft.com/office/officeart/2005/8/layout/hList1"/>
    <dgm:cxn modelId="{29831964-ACFE-464A-A59E-AA47726A613B}" srcId="{83B37224-8D56-4514-B6AC-CAC82D7C97E9}" destId="{DA27431F-A1BD-46DF-9D53-85DE5F71484C}" srcOrd="2" destOrd="0" parTransId="{193F5BA7-E237-4725-926F-C33D4E65AF89}" sibTransId="{F52062EB-12E8-45D4-93C3-A91CD016D5CF}"/>
    <dgm:cxn modelId="{E497326D-5704-486F-A7F7-A5D5661A9B71}" srcId="{9AA558EC-FCA0-4191-9A39-CF998D2ABFC1}" destId="{01754DBF-D825-4269-964C-484C4567F43D}" srcOrd="0" destOrd="0" parTransId="{9002E0EE-F1E4-45EC-AB66-905CD9B2B4F6}" sibTransId="{319F426D-A910-407C-9D38-B029BC0D3A34}"/>
    <dgm:cxn modelId="{90E02E77-B033-4FF0-A5EA-5CB454CE4C59}" type="presOf" srcId="{BE6DA08B-957D-4710-B17D-169A164B7378}" destId="{11416F5B-F258-4746-9845-4E3982306CEC}" srcOrd="0" destOrd="2" presId="urn:microsoft.com/office/officeart/2005/8/layout/hList1"/>
    <dgm:cxn modelId="{7DE93D7C-CE95-41BF-9BA2-4BD91E3A2993}" type="presOf" srcId="{83B37224-8D56-4514-B6AC-CAC82D7C97E9}" destId="{6E7B5FC1-4285-4C88-9C88-3C22D83C567B}" srcOrd="0" destOrd="0" presId="urn:microsoft.com/office/officeart/2005/8/layout/hList1"/>
    <dgm:cxn modelId="{BD4F467E-56E6-4DB5-B651-17889980EFB1}" srcId="{375B8A23-1CFE-4646-BA01-B03F3FC85451}" destId="{AAC62B72-657A-429D-A047-619E3650A4D7}" srcOrd="1" destOrd="0" parTransId="{2C01D743-A078-47E2-8D43-F1FB1C520A2B}" sibTransId="{4215421E-6F2F-4022-910A-E48C7973C87A}"/>
    <dgm:cxn modelId="{9BB49183-953F-497F-8EB0-BFCD5E8E4819}" type="presOf" srcId="{375B8A23-1CFE-4646-BA01-B03F3FC85451}" destId="{68278D3E-5FB1-41F4-B9A8-064093BD4BC1}" srcOrd="0" destOrd="0" presId="urn:microsoft.com/office/officeart/2005/8/layout/hList1"/>
    <dgm:cxn modelId="{5FE8A095-7C87-4428-A860-F15D54B7915A}" type="presOf" srcId="{AAC62B72-657A-429D-A047-619E3650A4D7}" destId="{6B4F2266-EC50-46BD-A5FD-5AEF4CFF57FE}" srcOrd="0" destOrd="1" presId="urn:microsoft.com/office/officeart/2005/8/layout/hList1"/>
    <dgm:cxn modelId="{56529CA0-8440-4EFA-9D60-E87CB5B64C26}" srcId="{375B8A23-1CFE-4646-BA01-B03F3FC85451}" destId="{F1DA7FB9-A3AC-425D-8817-9377E0819489}" srcOrd="0" destOrd="0" parTransId="{3B4236D3-5E41-4FD9-B8AA-6E5703CE391C}" sibTransId="{E19B115B-8B50-47BD-B75F-CDC67F5A2133}"/>
    <dgm:cxn modelId="{14C619BF-517F-435D-80FF-E85EA37C973E}" type="presOf" srcId="{9AA558EC-FCA0-4191-9A39-CF998D2ABFC1}" destId="{A4356CAF-CFED-4E39-A612-C2F2AA14A7A2}" srcOrd="0" destOrd="0" presId="urn:microsoft.com/office/officeart/2005/8/layout/hList1"/>
    <dgm:cxn modelId="{EDC2FEC5-C0FC-4612-A43E-0C3FAC1C0895}" type="presOf" srcId="{50EF3E6F-C94F-4AC3-872C-853FF9122B0F}" destId="{261A1169-33A9-4930-802C-A3A2FA23DA49}" srcOrd="0" destOrd="1" presId="urn:microsoft.com/office/officeart/2005/8/layout/hList1"/>
    <dgm:cxn modelId="{78B3ABC6-A31D-4AEF-AB49-9C715C585A61}" type="presOf" srcId="{86FD7BBA-DB65-4A9B-ACF7-A2F78FFD0014}" destId="{11416F5B-F258-4746-9845-4E3982306CEC}" srcOrd="0" destOrd="1" presId="urn:microsoft.com/office/officeart/2005/8/layout/hList1"/>
    <dgm:cxn modelId="{2B350DCD-532D-476C-8EBF-4174E9178359}" type="presOf" srcId="{01754DBF-D825-4269-964C-484C4567F43D}" destId="{261A1169-33A9-4930-802C-A3A2FA23DA49}" srcOrd="0" destOrd="0" presId="urn:microsoft.com/office/officeart/2005/8/layout/hList1"/>
    <dgm:cxn modelId="{06F216CD-F807-4964-82EB-9F0E1CE26F7F}" type="presOf" srcId="{D2256811-4B30-4B13-82E0-29D08644D385}" destId="{8A25FD49-4A29-4A08-B5FF-CF5FBE7AB547}" srcOrd="0" destOrd="1" presId="urn:microsoft.com/office/officeart/2005/8/layout/hList1"/>
    <dgm:cxn modelId="{A4FEB8D0-2B62-4467-8523-3E393E4CBDF9}" type="presOf" srcId="{EE5ADBA5-92B2-4AA2-BF0E-5A6CC10AD1EA}" destId="{11416F5B-F258-4746-9845-4E3982306CEC}" srcOrd="0" destOrd="0" presId="urn:microsoft.com/office/officeart/2005/8/layout/hList1"/>
    <dgm:cxn modelId="{652A40DD-5ADE-4E0E-AC66-04E9F8293E43}" type="presOf" srcId="{FCABE899-7090-4A40-890D-E328E90385A3}" destId="{8A25FD49-4A29-4A08-B5FF-CF5FBE7AB547}" srcOrd="0" destOrd="0" presId="urn:microsoft.com/office/officeart/2005/8/layout/hList1"/>
    <dgm:cxn modelId="{4A0661E2-D4CC-4371-A3E3-3A4AEF8EDA54}" type="presOf" srcId="{DA27431F-A1BD-46DF-9D53-85DE5F71484C}" destId="{36D9660F-3B5C-4EB5-810B-FA8D3D422F2C}" srcOrd="0" destOrd="0" presId="urn:microsoft.com/office/officeart/2005/8/layout/hList1"/>
    <dgm:cxn modelId="{E019BDE4-F778-4DFA-B559-7FFD4391F0C0}" srcId="{83B37224-8D56-4514-B6AC-CAC82D7C97E9}" destId="{375B8A23-1CFE-4646-BA01-B03F3FC85451}" srcOrd="1" destOrd="0" parTransId="{B3FBADC1-B20B-427F-B00F-1CC372F8E319}" sibTransId="{854D764A-5DD9-4F10-97E0-8CDC5050F3B8}"/>
    <dgm:cxn modelId="{16F822E7-513E-4B40-93EC-20FE4E79732F}" srcId="{83B37224-8D56-4514-B6AC-CAC82D7C97E9}" destId="{9CCA8F52-4ECA-4625-B771-D6EEB6A63992}" srcOrd="3" destOrd="0" parTransId="{28FFD26A-B093-46F8-B802-7EB4A9C2B53B}" sibTransId="{7867B6D6-5B82-4A0E-A7C2-A3A2455C07FC}"/>
    <dgm:cxn modelId="{FBBD49F2-6334-49EB-A066-3AA619F01C17}" srcId="{DA27431F-A1BD-46DF-9D53-85DE5F71484C}" destId="{BE6DA08B-957D-4710-B17D-169A164B7378}" srcOrd="2" destOrd="0" parTransId="{5892F419-3A94-4B0D-9734-74A60F840913}" sibTransId="{74D05B55-EA4B-4739-BC36-784E1DCDF3BE}"/>
    <dgm:cxn modelId="{61D05EF6-FA64-440C-8D0C-696E70D0B544}" srcId="{83B37224-8D56-4514-B6AC-CAC82D7C97E9}" destId="{9AA558EC-FCA0-4191-9A39-CF998D2ABFC1}" srcOrd="0" destOrd="0" parTransId="{A811A87D-D2EE-4D99-BD5B-B3A6C7DF7498}" sibTransId="{9CC30CBA-86E8-4758-B3D8-F5D407EB27E9}"/>
    <dgm:cxn modelId="{BC6968FE-260F-47CE-829E-7FF3A97445F0}" type="presOf" srcId="{9CCA8F52-4ECA-4625-B771-D6EEB6A63992}" destId="{7594F074-F9A5-4644-A1DB-7ED3C7EB00A6}" srcOrd="0" destOrd="0" presId="urn:microsoft.com/office/officeart/2005/8/layout/hList1"/>
    <dgm:cxn modelId="{C1E6D89A-8B72-4C44-A260-B58D790F83E9}" type="presParOf" srcId="{6E7B5FC1-4285-4C88-9C88-3C22D83C567B}" destId="{39A4E3D9-B945-4486-8466-094C44E8A8E1}" srcOrd="0" destOrd="0" presId="urn:microsoft.com/office/officeart/2005/8/layout/hList1"/>
    <dgm:cxn modelId="{5145B03E-305A-4D9F-AE56-26B87DA611DD}" type="presParOf" srcId="{39A4E3D9-B945-4486-8466-094C44E8A8E1}" destId="{A4356CAF-CFED-4E39-A612-C2F2AA14A7A2}" srcOrd="0" destOrd="0" presId="urn:microsoft.com/office/officeart/2005/8/layout/hList1"/>
    <dgm:cxn modelId="{D30DCF2D-4BDF-4BF8-B43A-554D82D4FA21}" type="presParOf" srcId="{39A4E3D9-B945-4486-8466-094C44E8A8E1}" destId="{261A1169-33A9-4930-802C-A3A2FA23DA49}" srcOrd="1" destOrd="0" presId="urn:microsoft.com/office/officeart/2005/8/layout/hList1"/>
    <dgm:cxn modelId="{AE8B1631-457B-4AFA-826E-FFF25B415042}" type="presParOf" srcId="{6E7B5FC1-4285-4C88-9C88-3C22D83C567B}" destId="{E119603B-B2DA-418B-BD81-B15162EB6FF7}" srcOrd="1" destOrd="0" presId="urn:microsoft.com/office/officeart/2005/8/layout/hList1"/>
    <dgm:cxn modelId="{D3FF6EF9-9997-4719-A889-B3840CEA73F4}" type="presParOf" srcId="{6E7B5FC1-4285-4C88-9C88-3C22D83C567B}" destId="{550F8720-FC85-4DA2-82B9-81FC6213710F}" srcOrd="2" destOrd="0" presId="urn:microsoft.com/office/officeart/2005/8/layout/hList1"/>
    <dgm:cxn modelId="{D012885C-8FC9-4971-A8DA-32AFE99D3E5B}" type="presParOf" srcId="{550F8720-FC85-4DA2-82B9-81FC6213710F}" destId="{68278D3E-5FB1-41F4-B9A8-064093BD4BC1}" srcOrd="0" destOrd="0" presId="urn:microsoft.com/office/officeart/2005/8/layout/hList1"/>
    <dgm:cxn modelId="{A223DA92-79D7-406A-B67B-27DD418FAFBD}" type="presParOf" srcId="{550F8720-FC85-4DA2-82B9-81FC6213710F}" destId="{6B4F2266-EC50-46BD-A5FD-5AEF4CFF57FE}" srcOrd="1" destOrd="0" presId="urn:microsoft.com/office/officeart/2005/8/layout/hList1"/>
    <dgm:cxn modelId="{90BA2241-67CF-4AD6-9AB4-F3C531735DE1}" type="presParOf" srcId="{6E7B5FC1-4285-4C88-9C88-3C22D83C567B}" destId="{9C4BF200-74A4-4984-87A8-4897148E49D5}" srcOrd="3" destOrd="0" presId="urn:microsoft.com/office/officeart/2005/8/layout/hList1"/>
    <dgm:cxn modelId="{CEF765FA-3B3D-4FB0-983B-1B040782B665}" type="presParOf" srcId="{6E7B5FC1-4285-4C88-9C88-3C22D83C567B}" destId="{9117E076-BCE0-4F97-92A9-B8D7AACFE60C}" srcOrd="4" destOrd="0" presId="urn:microsoft.com/office/officeart/2005/8/layout/hList1"/>
    <dgm:cxn modelId="{287A5B48-AB6E-4A30-8B71-2CB61F1B9367}" type="presParOf" srcId="{9117E076-BCE0-4F97-92A9-B8D7AACFE60C}" destId="{36D9660F-3B5C-4EB5-810B-FA8D3D422F2C}" srcOrd="0" destOrd="0" presId="urn:microsoft.com/office/officeart/2005/8/layout/hList1"/>
    <dgm:cxn modelId="{C864414F-3252-4B22-9AD2-55A52769471C}" type="presParOf" srcId="{9117E076-BCE0-4F97-92A9-B8D7AACFE60C}" destId="{11416F5B-F258-4746-9845-4E3982306CEC}" srcOrd="1" destOrd="0" presId="urn:microsoft.com/office/officeart/2005/8/layout/hList1"/>
    <dgm:cxn modelId="{2C92A0B3-F60E-4E1B-94C6-8646720A6631}" type="presParOf" srcId="{6E7B5FC1-4285-4C88-9C88-3C22D83C567B}" destId="{2AF551B5-5588-48FB-97CF-BC7F02620172}" srcOrd="5" destOrd="0" presId="urn:microsoft.com/office/officeart/2005/8/layout/hList1"/>
    <dgm:cxn modelId="{F8EBE567-AB33-4ACA-BCA6-5045195A91AA}" type="presParOf" srcId="{6E7B5FC1-4285-4C88-9C88-3C22D83C567B}" destId="{1E90A369-116F-437A-B4E3-4E6FFE391206}" srcOrd="6" destOrd="0" presId="urn:microsoft.com/office/officeart/2005/8/layout/hList1"/>
    <dgm:cxn modelId="{337F7D44-5CE0-4B9B-9421-2CB092696A49}" type="presParOf" srcId="{1E90A369-116F-437A-B4E3-4E6FFE391206}" destId="{7594F074-F9A5-4644-A1DB-7ED3C7EB00A6}" srcOrd="0" destOrd="0" presId="urn:microsoft.com/office/officeart/2005/8/layout/hList1"/>
    <dgm:cxn modelId="{BFDA1380-910A-42EB-98DC-0B690B99B199}" type="presParOf" srcId="{1E90A369-116F-437A-B4E3-4E6FFE391206}" destId="{8A25FD49-4A29-4A08-B5FF-CF5FBE7AB54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FE9E8C-1BCE-4126-BFE8-33AEDDA98689}" type="doc">
      <dgm:prSet loTypeId="urn:microsoft.com/office/officeart/2024/layout/BulletTimeline" loCatId="timelin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F4884B8-BCFF-4E4B-9786-E5F21EEBBF44}">
      <dgm:prSet phldrT="[Text]" phldr="0"/>
      <dgm:spPr/>
      <dgm:t>
        <a:bodyPr/>
        <a:lstStyle/>
        <a:p>
          <a:pPr>
            <a:defRPr b="1"/>
          </a:pPr>
          <a:r>
            <a:rPr lang="en-US"/>
            <a:t>Stage: build</a:t>
          </a:r>
          <a:endParaRPr lang="en-US" dirty="0"/>
        </a:p>
      </dgm:t>
    </dgm:pt>
    <dgm:pt modelId="{AEF8DF33-D143-4DD6-887E-FA85C8847FFE}" type="parTrans" cxnId="{D70F8065-14ED-4DF9-A8E3-02CD204DB491}">
      <dgm:prSet/>
      <dgm:spPr/>
      <dgm:t>
        <a:bodyPr/>
        <a:lstStyle/>
        <a:p>
          <a:endParaRPr lang="en-US"/>
        </a:p>
      </dgm:t>
    </dgm:pt>
    <dgm:pt modelId="{57251B67-CD97-4CC5-A61D-D9E423FCC0A8}" type="sibTrans" cxnId="{D70F8065-14ED-4DF9-A8E3-02CD204DB491}">
      <dgm:prSet phldrT="1"/>
      <dgm:spPr/>
      <dgm:t>
        <a:bodyPr/>
        <a:lstStyle/>
        <a:p>
          <a:endParaRPr lang="en-US"/>
        </a:p>
      </dgm:t>
    </dgm:pt>
    <dgm:pt modelId="{5BD9AC0C-0001-48B3-86AF-DA0A57AD8794}">
      <dgm:prSet phldrT="[Text]" phldr="0"/>
      <dgm:spPr/>
      <dgm:t>
        <a:bodyPr/>
        <a:lstStyle/>
        <a:p>
          <a:pPr>
            <a:defRPr b="1"/>
          </a:pPr>
          <a:r>
            <a:rPr lang="en-US"/>
            <a:t>Stage: test</a:t>
          </a:r>
          <a:endParaRPr lang="en-US" dirty="0"/>
        </a:p>
      </dgm:t>
    </dgm:pt>
    <dgm:pt modelId="{5ACAE024-3ED5-46B4-9510-6CAB7E041352}" type="parTrans" cxnId="{B24BFF3A-957E-4A72-8324-78C234041704}">
      <dgm:prSet/>
      <dgm:spPr/>
      <dgm:t>
        <a:bodyPr/>
        <a:lstStyle/>
        <a:p>
          <a:endParaRPr lang="en-US"/>
        </a:p>
      </dgm:t>
    </dgm:pt>
    <dgm:pt modelId="{83177CE5-B815-4BFD-B180-8D3477B870DB}" type="sibTrans" cxnId="{B24BFF3A-957E-4A72-8324-78C234041704}">
      <dgm:prSet phldrT="2"/>
      <dgm:spPr/>
      <dgm:t>
        <a:bodyPr/>
        <a:lstStyle/>
        <a:p>
          <a:endParaRPr lang="en-US"/>
        </a:p>
      </dgm:t>
    </dgm:pt>
    <dgm:pt modelId="{6AA76934-EBDC-4E0D-ADE7-EEF0EED7148B}">
      <dgm:prSet phldrT="[Text]" phldr="0"/>
      <dgm:spPr/>
      <dgm:t>
        <a:bodyPr/>
        <a:lstStyle/>
        <a:p>
          <a:pPr>
            <a:defRPr b="1"/>
          </a:pPr>
          <a:r>
            <a:rPr lang="en-US"/>
            <a:t>Stage: deploy</a:t>
          </a:r>
          <a:endParaRPr lang="en-US" dirty="0"/>
        </a:p>
      </dgm:t>
    </dgm:pt>
    <dgm:pt modelId="{7C2AF89A-BE77-4C96-9FFC-70B71616EE38}" type="parTrans" cxnId="{B7B45472-AF4E-47A0-BCE6-6EC5E5F292A6}">
      <dgm:prSet/>
      <dgm:spPr/>
      <dgm:t>
        <a:bodyPr/>
        <a:lstStyle/>
        <a:p>
          <a:endParaRPr lang="en-US"/>
        </a:p>
      </dgm:t>
    </dgm:pt>
    <dgm:pt modelId="{2273E399-6F26-46C8-A729-44FA9EAE4E4E}" type="sibTrans" cxnId="{B7B45472-AF4E-47A0-BCE6-6EC5E5F292A6}">
      <dgm:prSet phldrT="3"/>
      <dgm:spPr/>
      <dgm:t>
        <a:bodyPr/>
        <a:lstStyle/>
        <a:p>
          <a:endParaRPr lang="en-US"/>
        </a:p>
      </dgm:t>
    </dgm:pt>
    <dgm:pt modelId="{D60FE77D-2C76-44CF-A082-8078EAEFE1A1}">
      <dgm:prSet phldrT="[Text]" phldr="0"/>
      <dgm:spPr/>
      <dgm:t>
        <a:bodyPr/>
        <a:lstStyle/>
        <a:p>
          <a:r>
            <a:rPr lang="en-US"/>
            <a:t>Job: compile—</a:t>
          </a:r>
          <a:r>
            <a:rPr lang="en-US" i="1"/>
            <a:t>compile the project’s code</a:t>
          </a:r>
          <a:endParaRPr lang="en-US" i="1" dirty="0"/>
        </a:p>
      </dgm:t>
    </dgm:pt>
    <dgm:pt modelId="{41E1A354-5E92-4525-A8DC-BE4EE0C11F96}" type="parTrans" cxnId="{7D5FB2A9-4BCE-4983-BE01-93D8AA6E47B2}">
      <dgm:prSet/>
      <dgm:spPr/>
      <dgm:t>
        <a:bodyPr/>
        <a:lstStyle/>
        <a:p>
          <a:endParaRPr lang="en-US"/>
        </a:p>
      </dgm:t>
    </dgm:pt>
    <dgm:pt modelId="{4BA364AB-7641-4503-85D4-A0DE362DFC6B}" type="sibTrans" cxnId="{7D5FB2A9-4BCE-4983-BE01-93D8AA6E47B2}">
      <dgm:prSet/>
      <dgm:spPr/>
      <dgm:t>
        <a:bodyPr/>
        <a:lstStyle/>
        <a:p>
          <a:endParaRPr lang="en-US"/>
        </a:p>
      </dgm:t>
    </dgm:pt>
    <dgm:pt modelId="{A7E7BB7E-8741-475D-84D9-C1642C3908DF}">
      <dgm:prSet phldrT="[Text]" phldr="0"/>
      <dgm:spPr/>
      <dgm:t>
        <a:bodyPr/>
        <a:lstStyle/>
        <a:p>
          <a:r>
            <a:rPr lang="en-US"/>
            <a:t>Job: test1—</a:t>
          </a:r>
          <a:r>
            <a:rPr lang="en-US" i="1"/>
            <a:t>run test set</a:t>
          </a:r>
          <a:endParaRPr lang="en-US" dirty="0"/>
        </a:p>
      </dgm:t>
    </dgm:pt>
    <dgm:pt modelId="{4E2832E5-892E-4088-804E-5A80ACD13777}" type="parTrans" cxnId="{35D3DD21-8E7E-42FE-81D8-0CCC53F90A21}">
      <dgm:prSet/>
      <dgm:spPr/>
      <dgm:t>
        <a:bodyPr/>
        <a:lstStyle/>
        <a:p>
          <a:endParaRPr lang="en-US"/>
        </a:p>
      </dgm:t>
    </dgm:pt>
    <dgm:pt modelId="{23139C2F-FAC8-4244-B862-D66151CA2D00}" type="sibTrans" cxnId="{35D3DD21-8E7E-42FE-81D8-0CCC53F90A21}">
      <dgm:prSet/>
      <dgm:spPr/>
      <dgm:t>
        <a:bodyPr/>
        <a:lstStyle/>
        <a:p>
          <a:endParaRPr lang="en-US"/>
        </a:p>
      </dgm:t>
    </dgm:pt>
    <dgm:pt modelId="{1611A866-5652-4F1E-8668-A358CEEEC3B2}">
      <dgm:prSet phldrT="[Text]" phldr="0"/>
      <dgm:spPr/>
      <dgm:t>
        <a:bodyPr/>
        <a:lstStyle/>
        <a:p>
          <a:r>
            <a:rPr lang="en-US"/>
            <a:t>Job: deploy-to-production—</a:t>
          </a:r>
          <a:r>
            <a:rPr lang="en-US" i="1"/>
            <a:t>package and publish software</a:t>
          </a:r>
          <a:endParaRPr lang="en-US" i="1" dirty="0"/>
        </a:p>
      </dgm:t>
    </dgm:pt>
    <dgm:pt modelId="{3148C7CC-C190-457B-AABA-F4ABFB7E5466}" type="parTrans" cxnId="{47B76051-C15B-4C65-ABF8-685BC0D4355F}">
      <dgm:prSet/>
      <dgm:spPr/>
      <dgm:t>
        <a:bodyPr/>
        <a:lstStyle/>
        <a:p>
          <a:endParaRPr lang="en-US"/>
        </a:p>
      </dgm:t>
    </dgm:pt>
    <dgm:pt modelId="{95D6E7DF-FF7F-473D-8C26-5150CA7C4605}" type="sibTrans" cxnId="{47B76051-C15B-4C65-ABF8-685BC0D4355F}">
      <dgm:prSet/>
      <dgm:spPr/>
      <dgm:t>
        <a:bodyPr/>
        <a:lstStyle/>
        <a:p>
          <a:endParaRPr lang="en-US"/>
        </a:p>
      </dgm:t>
    </dgm:pt>
    <dgm:pt modelId="{31370C5C-F8FD-4FAF-BC99-DE788B080E89}">
      <dgm:prSet phldrT="[Text]" phldr="0"/>
      <dgm:spPr/>
      <dgm:t>
        <a:bodyPr/>
        <a:lstStyle/>
        <a:p>
          <a:r>
            <a:rPr lang="en-US" dirty="0"/>
            <a:t>Job: test2—</a:t>
          </a:r>
          <a:r>
            <a:rPr lang="en-US" i="1" dirty="0"/>
            <a:t>run a different test set</a:t>
          </a:r>
          <a:endParaRPr lang="en-US" dirty="0"/>
        </a:p>
      </dgm:t>
    </dgm:pt>
    <dgm:pt modelId="{830137DC-2D6E-4DB1-98B0-C370730DF574}" type="parTrans" cxnId="{3DEF8E53-D12B-F340-B909-A1527083C8C2}">
      <dgm:prSet/>
      <dgm:spPr/>
      <dgm:t>
        <a:bodyPr/>
        <a:lstStyle/>
        <a:p>
          <a:endParaRPr lang="en-US"/>
        </a:p>
      </dgm:t>
    </dgm:pt>
    <dgm:pt modelId="{476E6562-FF28-4656-84FE-5AD3BEF50A1D}" type="sibTrans" cxnId="{3DEF8E53-D12B-F340-B909-A1527083C8C2}">
      <dgm:prSet/>
      <dgm:spPr/>
      <dgm:t>
        <a:bodyPr/>
        <a:lstStyle/>
        <a:p>
          <a:endParaRPr lang="en-US"/>
        </a:p>
      </dgm:t>
    </dgm:pt>
    <dgm:pt modelId="{61638604-B56A-4BA3-80A4-CFC40357EF35}" type="pres">
      <dgm:prSet presAssocID="{18FE9E8C-1BCE-4126-BFE8-33AEDDA98689}" presName="root" presStyleCnt="0">
        <dgm:presLayoutVars>
          <dgm:dir/>
          <dgm:animLvl val="lvl"/>
        </dgm:presLayoutVars>
      </dgm:prSet>
      <dgm:spPr/>
    </dgm:pt>
    <dgm:pt modelId="{2CCC1259-73BF-4BBE-A04C-B759B9E69FD0}" type="pres">
      <dgm:prSet presAssocID="{18FE9E8C-1BCE-4126-BFE8-33AEDDA98689}" presName="divider" presStyleCnt="0"/>
      <dgm:spPr/>
    </dgm:pt>
    <dgm:pt modelId="{718BC16F-F008-47BB-99A4-03884FEC9467}" type="pres">
      <dgm:prSet presAssocID="{18FE9E8C-1BCE-4126-BFE8-33AEDDA98689}" presName="rectBar" presStyleLbl="dkBgShp" presStyleIdx="0" presStyleCnt="5"/>
      <dgm:spPr>
        <a:gradFill rotWithShape="0">
          <a:gsLst>
            <a:gs pos="0">
              <a:schemeClr val="accent2">
                <a:tint val="76000"/>
              </a:schemeClr>
            </a:gs>
            <a:gs pos="100000">
              <a:schemeClr val="accent2">
                <a:tint val="76000"/>
              </a:schemeClr>
            </a:gs>
          </a:gsLst>
          <a:lin ang="0" scaled="0"/>
        </a:gradFill>
        <a:ln>
          <a:noFill/>
        </a:ln>
        <a:effectLst/>
      </dgm:spPr>
    </dgm:pt>
    <dgm:pt modelId="{150EFA6F-0D66-4F57-BFAF-45E11E36030A}" type="pres">
      <dgm:prSet presAssocID="{18FE9E8C-1BCE-4126-BFE8-33AEDDA98689}" presName="chevronArrow" presStyleLbl="dkBgShp" presStyleIdx="1" presStyleCnt="5"/>
      <dgm:spPr>
        <a:gradFill rotWithShape="0">
          <a:gsLst>
            <a:gs pos="0">
              <a:schemeClr val="accent2">
                <a:tint val="76000"/>
              </a:schemeClr>
            </a:gs>
            <a:gs pos="100000">
              <a:schemeClr val="accent2">
                <a:tint val="76000"/>
              </a:schemeClr>
            </a:gs>
          </a:gsLst>
          <a:lin ang="0" scaled="0"/>
        </a:gradFill>
        <a:ln>
          <a:noFill/>
        </a:ln>
        <a:effectLst/>
      </dgm:spPr>
    </dgm:pt>
    <dgm:pt modelId="{082AA784-914B-4E92-B911-D9D460D217C2}" type="pres">
      <dgm:prSet presAssocID="{18FE9E8C-1BCE-4126-BFE8-33AEDDA98689}" presName="nodes" presStyleCnt="0">
        <dgm:presLayoutVars>
          <dgm:chMax/>
          <dgm:chPref/>
          <dgm:animLvl val="lvl"/>
        </dgm:presLayoutVars>
      </dgm:prSet>
      <dgm:spPr/>
    </dgm:pt>
    <dgm:pt modelId="{1FB04688-CF2D-461B-AE0A-1F44AEA32A07}" type="pres">
      <dgm:prSet presAssocID="{FF4884B8-BCFF-4E4B-9786-E5F21EEBBF44}" presName="composite" presStyleCnt="0"/>
      <dgm:spPr/>
    </dgm:pt>
    <dgm:pt modelId="{F7F05690-1E14-44E6-ADB0-3CFBB2487576}" type="pres">
      <dgm:prSet presAssocID="{FF4884B8-BCFF-4E4B-9786-E5F21EEBBF44}" presName="DropPinPlaceHolder" presStyleCnt="0"/>
      <dgm:spPr/>
    </dgm:pt>
    <dgm:pt modelId="{825A804E-6407-4621-8457-25333143E2AC}" type="pres">
      <dgm:prSet presAssocID="{FF4884B8-BCFF-4E4B-9786-E5F21EEBBF44}" presName="DropPin" presStyleLbl="alignNode1" presStyleIdx="0" presStyleCnt="3"/>
      <dgm:spPr/>
    </dgm:pt>
    <dgm:pt modelId="{296A9E76-E2EE-4400-BF78-271D91EEAB9E}" type="pres">
      <dgm:prSet presAssocID="{FF4884B8-BCFF-4E4B-9786-E5F21EEBBF44}" presName="Ellipse" presStyleLbl="fgAcc1" presStyleIdx="0" presStyleCnt="3"/>
      <dgm:spPr/>
    </dgm:pt>
    <dgm:pt modelId="{9ABDBB84-6987-4AFC-A55A-43E0F2A480ED}" type="pres">
      <dgm:prSet presAssocID="{FF4884B8-BCFF-4E4B-9786-E5F21EEBBF44}" presName="L2TextContainer" presStyleLbl="revTx" presStyleIdx="0" presStyleCnt="6">
        <dgm:presLayoutVars>
          <dgm:bulletEnabled val="1"/>
        </dgm:presLayoutVars>
      </dgm:prSet>
      <dgm:spPr/>
    </dgm:pt>
    <dgm:pt modelId="{637E13E4-276B-4A8F-A5C0-95BE12D37118}" type="pres">
      <dgm:prSet presAssocID="{FF4884B8-BCFF-4E4B-9786-E5F21EEBBF44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F25A0E0B-9B3A-4A36-9CCE-1132C67A29F3}" type="pres">
      <dgm:prSet presAssocID="{FF4884B8-BCFF-4E4B-9786-E5F21EEBBF44}" presName="ConnectLine" presStyleLbl="dkBgShp" presStyleIdx="2" presStyleCnt="5"/>
      <dgm:spPr/>
    </dgm:pt>
    <dgm:pt modelId="{553489F8-97EE-418D-AF11-3516B4F7350D}" type="pres">
      <dgm:prSet presAssocID="{FF4884B8-BCFF-4E4B-9786-E5F21EEBBF44}" presName="ConnectorPoint" presStyleCnt="0"/>
      <dgm:spPr/>
    </dgm:pt>
    <dgm:pt modelId="{9853C02B-811F-4D7C-9938-8C615F020CF5}" type="pres">
      <dgm:prSet presAssocID="{FF4884B8-BCFF-4E4B-9786-E5F21EEBBF44}" presName="Bullet" presStyleLbl="lnNode1" presStyleIdx="0" presStyleCnt="3"/>
      <dgm:spPr/>
    </dgm:pt>
    <dgm:pt modelId="{10FD828E-8759-48A3-B2B8-2587BA15E4AE}" type="pres">
      <dgm:prSet presAssocID="{FF4884B8-BCFF-4E4B-9786-E5F21EEBBF44}" presName="EmptyPlaceHolder" presStyleCnt="0"/>
      <dgm:spPr/>
    </dgm:pt>
    <dgm:pt modelId="{BFB859DE-317B-4A5C-AD7A-6D4B2A3A709A}" type="pres">
      <dgm:prSet presAssocID="{57251B67-CD97-4CC5-A61D-D9E423FCC0A8}" presName="spaceBetweenRectangles" presStyleCnt="0"/>
      <dgm:spPr/>
    </dgm:pt>
    <dgm:pt modelId="{B5B941EC-EA29-4F27-BE57-EAA0BF30D31F}" type="pres">
      <dgm:prSet presAssocID="{5BD9AC0C-0001-48B3-86AF-DA0A57AD8794}" presName="composite" presStyleCnt="0"/>
      <dgm:spPr/>
    </dgm:pt>
    <dgm:pt modelId="{35EFBDED-0FD4-4157-94DB-311358A2F369}" type="pres">
      <dgm:prSet presAssocID="{5BD9AC0C-0001-48B3-86AF-DA0A57AD8794}" presName="DropPinPlaceHolder" presStyleCnt="0"/>
      <dgm:spPr/>
    </dgm:pt>
    <dgm:pt modelId="{BA12C5DA-A00D-477E-A046-20AD8C767782}" type="pres">
      <dgm:prSet presAssocID="{5BD9AC0C-0001-48B3-86AF-DA0A57AD8794}" presName="DropPin" presStyleLbl="alignNode1" presStyleIdx="1" presStyleCnt="3"/>
      <dgm:spPr/>
    </dgm:pt>
    <dgm:pt modelId="{D810A65A-F0ED-4A85-989F-9F1A19199DCE}" type="pres">
      <dgm:prSet presAssocID="{5BD9AC0C-0001-48B3-86AF-DA0A57AD8794}" presName="Ellipse" presStyleLbl="fgAcc1" presStyleIdx="1" presStyleCnt="3"/>
      <dgm:spPr/>
    </dgm:pt>
    <dgm:pt modelId="{D70FB6F0-5FFA-4BC6-AEC1-78407C5C7ED4}" type="pres">
      <dgm:prSet presAssocID="{5BD9AC0C-0001-48B3-86AF-DA0A57AD8794}" presName="L2TextContainer" presStyleLbl="revTx" presStyleIdx="2" presStyleCnt="6">
        <dgm:presLayoutVars>
          <dgm:bulletEnabled val="1"/>
        </dgm:presLayoutVars>
      </dgm:prSet>
      <dgm:spPr/>
    </dgm:pt>
    <dgm:pt modelId="{9600C824-9F83-4DF0-B7FA-4B9BFFF07EF3}" type="pres">
      <dgm:prSet presAssocID="{5BD9AC0C-0001-48B3-86AF-DA0A57AD8794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A3825F8A-877E-4D51-989C-CCA06EB9FD91}" type="pres">
      <dgm:prSet presAssocID="{5BD9AC0C-0001-48B3-86AF-DA0A57AD8794}" presName="ConnectLine" presStyleLbl="dkBgShp" presStyleIdx="3" presStyleCnt="5"/>
      <dgm:spPr/>
    </dgm:pt>
    <dgm:pt modelId="{FF08DC49-601D-449D-A394-372F597C1908}" type="pres">
      <dgm:prSet presAssocID="{5BD9AC0C-0001-48B3-86AF-DA0A57AD8794}" presName="ConnectorPoint" presStyleCnt="0"/>
      <dgm:spPr/>
    </dgm:pt>
    <dgm:pt modelId="{73AECA8F-5D93-463C-8403-9EA7370ABCEA}" type="pres">
      <dgm:prSet presAssocID="{5BD9AC0C-0001-48B3-86AF-DA0A57AD8794}" presName="Bullet" presStyleLbl="lnNode1" presStyleIdx="1" presStyleCnt="3"/>
      <dgm:spPr/>
    </dgm:pt>
    <dgm:pt modelId="{EAD7A78B-D6F8-4E6D-9F7C-E5F8E06E8907}" type="pres">
      <dgm:prSet presAssocID="{5BD9AC0C-0001-48B3-86AF-DA0A57AD8794}" presName="EmptyPlaceHolder" presStyleCnt="0"/>
      <dgm:spPr/>
    </dgm:pt>
    <dgm:pt modelId="{10FEB0D7-5F99-489C-B90F-0408059F6087}" type="pres">
      <dgm:prSet presAssocID="{83177CE5-B815-4BFD-B180-8D3477B870DB}" presName="spaceBetweenRectangles" presStyleCnt="0"/>
      <dgm:spPr/>
    </dgm:pt>
    <dgm:pt modelId="{AC000079-1175-40E2-9A30-151AF7F1C4D8}" type="pres">
      <dgm:prSet presAssocID="{6AA76934-EBDC-4E0D-ADE7-EEF0EED7148B}" presName="composite" presStyleCnt="0"/>
      <dgm:spPr/>
    </dgm:pt>
    <dgm:pt modelId="{061BBB54-CF79-4B28-9DDD-7289D140828F}" type="pres">
      <dgm:prSet presAssocID="{6AA76934-EBDC-4E0D-ADE7-EEF0EED7148B}" presName="DropPinPlaceHolder" presStyleCnt="0"/>
      <dgm:spPr/>
    </dgm:pt>
    <dgm:pt modelId="{7D27856B-EBE6-4D6F-9A84-A1EFF479678E}" type="pres">
      <dgm:prSet presAssocID="{6AA76934-EBDC-4E0D-ADE7-EEF0EED7148B}" presName="DropPin" presStyleLbl="alignNode1" presStyleIdx="2" presStyleCnt="3"/>
      <dgm:spPr/>
    </dgm:pt>
    <dgm:pt modelId="{8435555E-3415-4EC0-A253-A25710C70E95}" type="pres">
      <dgm:prSet presAssocID="{6AA76934-EBDC-4E0D-ADE7-EEF0EED7148B}" presName="Ellipse" presStyleLbl="fgAcc1" presStyleIdx="2" presStyleCnt="3"/>
      <dgm:spPr/>
    </dgm:pt>
    <dgm:pt modelId="{A5CD2DE6-0EB9-4A46-8DA6-7AA857566F2A}" type="pres">
      <dgm:prSet presAssocID="{6AA76934-EBDC-4E0D-ADE7-EEF0EED7148B}" presName="L2TextContainer" presStyleLbl="revTx" presStyleIdx="4" presStyleCnt="6">
        <dgm:presLayoutVars>
          <dgm:bulletEnabled val="1"/>
        </dgm:presLayoutVars>
      </dgm:prSet>
      <dgm:spPr/>
    </dgm:pt>
    <dgm:pt modelId="{CBFA435B-283A-473B-B280-D1AD167BCE82}" type="pres">
      <dgm:prSet presAssocID="{6AA76934-EBDC-4E0D-ADE7-EEF0EED7148B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2AEFB783-C619-4181-BEFF-D05AFAECE1EF}" type="pres">
      <dgm:prSet presAssocID="{6AA76934-EBDC-4E0D-ADE7-EEF0EED7148B}" presName="ConnectLine" presStyleLbl="dkBgShp" presStyleIdx="4" presStyleCnt="5"/>
      <dgm:spPr/>
    </dgm:pt>
    <dgm:pt modelId="{72A7B801-6CDF-4F4F-BFF3-6D1189FC5C2C}" type="pres">
      <dgm:prSet presAssocID="{6AA76934-EBDC-4E0D-ADE7-EEF0EED7148B}" presName="ConnectorPoint" presStyleCnt="0"/>
      <dgm:spPr/>
    </dgm:pt>
    <dgm:pt modelId="{99DD5D93-D6CE-462D-BA24-75322C657716}" type="pres">
      <dgm:prSet presAssocID="{6AA76934-EBDC-4E0D-ADE7-EEF0EED7148B}" presName="Bullet" presStyleLbl="lnNode1" presStyleIdx="2" presStyleCnt="3"/>
      <dgm:spPr/>
    </dgm:pt>
    <dgm:pt modelId="{B5F3F253-FD6D-446E-A318-0CEF049ADF55}" type="pres">
      <dgm:prSet presAssocID="{6AA76934-EBDC-4E0D-ADE7-EEF0EED7148B}" presName="EmptyPlaceHolder" presStyleCnt="0"/>
      <dgm:spPr/>
    </dgm:pt>
  </dgm:ptLst>
  <dgm:cxnLst>
    <dgm:cxn modelId="{20060C16-1485-F144-84F7-95D8B8824A57}" type="presOf" srcId="{31370C5C-F8FD-4FAF-BC99-DE788B080E89}" destId="{D70FB6F0-5FFA-4BC6-AEC1-78407C5C7ED4}" srcOrd="0" destOrd="1" presId="urn:microsoft.com/office/officeart/2024/layout/BulletTimeline"/>
    <dgm:cxn modelId="{E8C72C1A-5AC8-A14E-874A-2721865808D3}" type="presOf" srcId="{A7E7BB7E-8741-475D-84D9-C1642C3908DF}" destId="{D70FB6F0-5FFA-4BC6-AEC1-78407C5C7ED4}" srcOrd="0" destOrd="0" presId="urn:microsoft.com/office/officeart/2024/layout/BulletTimeline"/>
    <dgm:cxn modelId="{35D3DD21-8E7E-42FE-81D8-0CCC53F90A21}" srcId="{5BD9AC0C-0001-48B3-86AF-DA0A57AD8794}" destId="{A7E7BB7E-8741-475D-84D9-C1642C3908DF}" srcOrd="0" destOrd="0" parTransId="{4E2832E5-892E-4088-804E-5A80ACD13777}" sibTransId="{23139C2F-FAC8-4244-B862-D66151CA2D00}"/>
    <dgm:cxn modelId="{B223582D-C77F-E541-9918-83FB0D590F8E}" type="presOf" srcId="{5BD9AC0C-0001-48B3-86AF-DA0A57AD8794}" destId="{9600C824-9F83-4DF0-B7FA-4B9BFFF07EF3}" srcOrd="0" destOrd="0" presId="urn:microsoft.com/office/officeart/2024/layout/BulletTimeline"/>
    <dgm:cxn modelId="{B24BFF3A-957E-4A72-8324-78C234041704}" srcId="{18FE9E8C-1BCE-4126-BFE8-33AEDDA98689}" destId="{5BD9AC0C-0001-48B3-86AF-DA0A57AD8794}" srcOrd="1" destOrd="0" parTransId="{5ACAE024-3ED5-46B4-9510-6CAB7E041352}" sibTransId="{83177CE5-B815-4BFD-B180-8D3477B870DB}"/>
    <dgm:cxn modelId="{68CFAB41-3DC1-B94C-8E22-F27F28559D08}" type="presOf" srcId="{6AA76934-EBDC-4E0D-ADE7-EEF0EED7148B}" destId="{CBFA435B-283A-473B-B280-D1AD167BCE82}" srcOrd="0" destOrd="0" presId="urn:microsoft.com/office/officeart/2024/layout/BulletTimeline"/>
    <dgm:cxn modelId="{D70F8065-14ED-4DF9-A8E3-02CD204DB491}" srcId="{18FE9E8C-1BCE-4126-BFE8-33AEDDA98689}" destId="{FF4884B8-BCFF-4E4B-9786-E5F21EEBBF44}" srcOrd="0" destOrd="0" parTransId="{AEF8DF33-D143-4DD6-887E-FA85C8847FFE}" sibTransId="{57251B67-CD97-4CC5-A61D-D9E423FCC0A8}"/>
    <dgm:cxn modelId="{47B76051-C15B-4C65-ABF8-685BC0D4355F}" srcId="{6AA76934-EBDC-4E0D-ADE7-EEF0EED7148B}" destId="{1611A866-5652-4F1E-8668-A358CEEEC3B2}" srcOrd="0" destOrd="0" parTransId="{3148C7CC-C190-457B-AABA-F4ABFB7E5466}" sibTransId="{95D6E7DF-FF7F-473D-8C26-5150CA7C4605}"/>
    <dgm:cxn modelId="{B7B45472-AF4E-47A0-BCE6-6EC5E5F292A6}" srcId="{18FE9E8C-1BCE-4126-BFE8-33AEDDA98689}" destId="{6AA76934-EBDC-4E0D-ADE7-EEF0EED7148B}" srcOrd="2" destOrd="0" parTransId="{7C2AF89A-BE77-4C96-9FFC-70B71616EE38}" sibTransId="{2273E399-6F26-46C8-A729-44FA9EAE4E4E}"/>
    <dgm:cxn modelId="{3DEF8E53-D12B-F340-B909-A1527083C8C2}" srcId="{5BD9AC0C-0001-48B3-86AF-DA0A57AD8794}" destId="{31370C5C-F8FD-4FAF-BC99-DE788B080E89}" srcOrd="1" destOrd="0" parTransId="{830137DC-2D6E-4DB1-98B0-C370730DF574}" sibTransId="{476E6562-FF28-4656-84FE-5AD3BEF50A1D}"/>
    <dgm:cxn modelId="{69EFD779-CD70-9148-8AAB-9758A7C04AD2}" type="presOf" srcId="{1611A866-5652-4F1E-8668-A358CEEEC3B2}" destId="{A5CD2DE6-0EB9-4A46-8DA6-7AA857566F2A}" srcOrd="0" destOrd="0" presId="urn:microsoft.com/office/officeart/2024/layout/BulletTimeline"/>
    <dgm:cxn modelId="{7450BF92-84FB-D14C-A67C-DEBE1180BBA7}" type="presOf" srcId="{FF4884B8-BCFF-4E4B-9786-E5F21EEBBF44}" destId="{637E13E4-276B-4A8F-A5C0-95BE12D37118}" srcOrd="0" destOrd="0" presId="urn:microsoft.com/office/officeart/2024/layout/BulletTimeline"/>
    <dgm:cxn modelId="{7D5FB2A9-4BCE-4983-BE01-93D8AA6E47B2}" srcId="{FF4884B8-BCFF-4E4B-9786-E5F21EEBBF44}" destId="{D60FE77D-2C76-44CF-A082-8078EAEFE1A1}" srcOrd="0" destOrd="0" parTransId="{41E1A354-5E92-4525-A8DC-BE4EE0C11F96}" sibTransId="{4BA364AB-7641-4503-85D4-A0DE362DFC6B}"/>
    <dgm:cxn modelId="{719DEFED-FBB7-C049-A6DF-63E3C91AF001}" type="presOf" srcId="{D60FE77D-2C76-44CF-A082-8078EAEFE1A1}" destId="{9ABDBB84-6987-4AFC-A55A-43E0F2A480ED}" srcOrd="0" destOrd="0" presId="urn:microsoft.com/office/officeart/2024/layout/BulletTimeline"/>
    <dgm:cxn modelId="{076249EE-26EE-E046-914C-9D82BD5EAAEC}" type="presOf" srcId="{18FE9E8C-1BCE-4126-BFE8-33AEDDA98689}" destId="{61638604-B56A-4BA3-80A4-CFC40357EF35}" srcOrd="0" destOrd="0" presId="urn:microsoft.com/office/officeart/2024/layout/BulletTimeline"/>
    <dgm:cxn modelId="{D62C1FA5-F741-1D41-AE3B-1959FFCCCCC0}" type="presParOf" srcId="{61638604-B56A-4BA3-80A4-CFC40357EF35}" destId="{2CCC1259-73BF-4BBE-A04C-B759B9E69FD0}" srcOrd="0" destOrd="0" presId="urn:microsoft.com/office/officeart/2024/layout/BulletTimeline"/>
    <dgm:cxn modelId="{BD0E51AF-E890-AE4F-9BFD-2AEC93B4FCA5}" type="presParOf" srcId="{2CCC1259-73BF-4BBE-A04C-B759B9E69FD0}" destId="{718BC16F-F008-47BB-99A4-03884FEC9467}" srcOrd="0" destOrd="0" presId="urn:microsoft.com/office/officeart/2024/layout/BulletTimeline"/>
    <dgm:cxn modelId="{4AFF47FE-CC73-3F49-B9CA-BFCC7D0D6014}" type="presParOf" srcId="{2CCC1259-73BF-4BBE-A04C-B759B9E69FD0}" destId="{150EFA6F-0D66-4F57-BFAF-45E11E36030A}" srcOrd="1" destOrd="0" presId="urn:microsoft.com/office/officeart/2024/layout/BulletTimeline"/>
    <dgm:cxn modelId="{A13AF1DB-F6F0-EA42-99A5-741986C245B0}" type="presParOf" srcId="{61638604-B56A-4BA3-80A4-CFC40357EF35}" destId="{082AA784-914B-4E92-B911-D9D460D217C2}" srcOrd="1" destOrd="0" presId="urn:microsoft.com/office/officeart/2024/layout/BulletTimeline"/>
    <dgm:cxn modelId="{A5A00233-34AE-7B4A-B4C7-47D9EBD5684A}" type="presParOf" srcId="{082AA784-914B-4E92-B911-D9D460D217C2}" destId="{1FB04688-CF2D-461B-AE0A-1F44AEA32A07}" srcOrd="0" destOrd="0" presId="urn:microsoft.com/office/officeart/2024/layout/BulletTimeline"/>
    <dgm:cxn modelId="{EDD05D67-87BB-1248-B098-CD9BDD382ADF}" type="presParOf" srcId="{1FB04688-CF2D-461B-AE0A-1F44AEA32A07}" destId="{F7F05690-1E14-44E6-ADB0-3CFBB2487576}" srcOrd="0" destOrd="0" presId="urn:microsoft.com/office/officeart/2024/layout/BulletTimeline"/>
    <dgm:cxn modelId="{11EE3936-CC32-4C45-9D27-BE77E1488D7C}" type="presParOf" srcId="{F7F05690-1E14-44E6-ADB0-3CFBB2487576}" destId="{825A804E-6407-4621-8457-25333143E2AC}" srcOrd="0" destOrd="0" presId="urn:microsoft.com/office/officeart/2024/layout/BulletTimeline"/>
    <dgm:cxn modelId="{F98EE626-21F0-EE44-9672-5221EDD3299A}" type="presParOf" srcId="{F7F05690-1E14-44E6-ADB0-3CFBB2487576}" destId="{296A9E76-E2EE-4400-BF78-271D91EEAB9E}" srcOrd="1" destOrd="0" presId="urn:microsoft.com/office/officeart/2024/layout/BulletTimeline"/>
    <dgm:cxn modelId="{539F5B10-F7C8-7849-B5FE-4F873AADC999}" type="presParOf" srcId="{1FB04688-CF2D-461B-AE0A-1F44AEA32A07}" destId="{9ABDBB84-6987-4AFC-A55A-43E0F2A480ED}" srcOrd="1" destOrd="0" presId="urn:microsoft.com/office/officeart/2024/layout/BulletTimeline"/>
    <dgm:cxn modelId="{9430E950-84B9-C242-B5E3-15B1A2C041B1}" type="presParOf" srcId="{1FB04688-CF2D-461B-AE0A-1F44AEA32A07}" destId="{637E13E4-276B-4A8F-A5C0-95BE12D37118}" srcOrd="2" destOrd="0" presId="urn:microsoft.com/office/officeart/2024/layout/BulletTimeline"/>
    <dgm:cxn modelId="{F0B5F834-6DC6-0D4F-B534-9FBF6C9E03EA}" type="presParOf" srcId="{1FB04688-CF2D-461B-AE0A-1F44AEA32A07}" destId="{F25A0E0B-9B3A-4A36-9CCE-1132C67A29F3}" srcOrd="3" destOrd="0" presId="urn:microsoft.com/office/officeart/2024/layout/BulletTimeline"/>
    <dgm:cxn modelId="{3C4F129A-5EC1-B44A-BBED-69545073C900}" type="presParOf" srcId="{1FB04688-CF2D-461B-AE0A-1F44AEA32A07}" destId="{553489F8-97EE-418D-AF11-3516B4F7350D}" srcOrd="4" destOrd="0" presId="urn:microsoft.com/office/officeart/2024/layout/BulletTimeline"/>
    <dgm:cxn modelId="{6C332A09-87D0-554C-9F2E-A919A484FF67}" type="presParOf" srcId="{553489F8-97EE-418D-AF11-3516B4F7350D}" destId="{9853C02B-811F-4D7C-9938-8C615F020CF5}" srcOrd="0" destOrd="0" presId="urn:microsoft.com/office/officeart/2024/layout/BulletTimeline"/>
    <dgm:cxn modelId="{10F88F02-EED2-3649-8E14-1D400C7A96C8}" type="presParOf" srcId="{1FB04688-CF2D-461B-AE0A-1F44AEA32A07}" destId="{10FD828E-8759-48A3-B2B8-2587BA15E4AE}" srcOrd="5" destOrd="0" presId="urn:microsoft.com/office/officeart/2024/layout/BulletTimeline"/>
    <dgm:cxn modelId="{53B8ACF6-036A-EE4C-ACB3-D6D850DCE90F}" type="presParOf" srcId="{082AA784-914B-4E92-B911-D9D460D217C2}" destId="{BFB859DE-317B-4A5C-AD7A-6D4B2A3A709A}" srcOrd="1" destOrd="0" presId="urn:microsoft.com/office/officeart/2024/layout/BulletTimeline"/>
    <dgm:cxn modelId="{4D2368FF-A2CE-7F44-A2FA-2EE061624C11}" type="presParOf" srcId="{082AA784-914B-4E92-B911-D9D460D217C2}" destId="{B5B941EC-EA29-4F27-BE57-EAA0BF30D31F}" srcOrd="2" destOrd="0" presId="urn:microsoft.com/office/officeart/2024/layout/BulletTimeline"/>
    <dgm:cxn modelId="{0519506C-261F-A94B-9268-074A37E8A53C}" type="presParOf" srcId="{B5B941EC-EA29-4F27-BE57-EAA0BF30D31F}" destId="{35EFBDED-0FD4-4157-94DB-311358A2F369}" srcOrd="0" destOrd="0" presId="urn:microsoft.com/office/officeart/2024/layout/BulletTimeline"/>
    <dgm:cxn modelId="{FE8531DB-E7BA-D348-8C02-CE1D42721D5D}" type="presParOf" srcId="{35EFBDED-0FD4-4157-94DB-311358A2F369}" destId="{BA12C5DA-A00D-477E-A046-20AD8C767782}" srcOrd="0" destOrd="0" presId="urn:microsoft.com/office/officeart/2024/layout/BulletTimeline"/>
    <dgm:cxn modelId="{8F14A5AB-60DD-8D40-B021-ADD06674FE36}" type="presParOf" srcId="{35EFBDED-0FD4-4157-94DB-311358A2F369}" destId="{D810A65A-F0ED-4A85-989F-9F1A19199DCE}" srcOrd="1" destOrd="0" presId="urn:microsoft.com/office/officeart/2024/layout/BulletTimeline"/>
    <dgm:cxn modelId="{58B839D0-00F8-7041-8950-64BF507AC584}" type="presParOf" srcId="{B5B941EC-EA29-4F27-BE57-EAA0BF30D31F}" destId="{D70FB6F0-5FFA-4BC6-AEC1-78407C5C7ED4}" srcOrd="1" destOrd="0" presId="urn:microsoft.com/office/officeart/2024/layout/BulletTimeline"/>
    <dgm:cxn modelId="{322D83F7-FB9C-1B48-8EB3-66104DD4B620}" type="presParOf" srcId="{B5B941EC-EA29-4F27-BE57-EAA0BF30D31F}" destId="{9600C824-9F83-4DF0-B7FA-4B9BFFF07EF3}" srcOrd="2" destOrd="0" presId="urn:microsoft.com/office/officeart/2024/layout/BulletTimeline"/>
    <dgm:cxn modelId="{AC0FEC24-C882-C04F-BFE4-EB078044D648}" type="presParOf" srcId="{B5B941EC-EA29-4F27-BE57-EAA0BF30D31F}" destId="{A3825F8A-877E-4D51-989C-CCA06EB9FD91}" srcOrd="3" destOrd="0" presId="urn:microsoft.com/office/officeart/2024/layout/BulletTimeline"/>
    <dgm:cxn modelId="{C66B8C49-F06B-2748-B584-E41922FBE1A9}" type="presParOf" srcId="{B5B941EC-EA29-4F27-BE57-EAA0BF30D31F}" destId="{FF08DC49-601D-449D-A394-372F597C1908}" srcOrd="4" destOrd="0" presId="urn:microsoft.com/office/officeart/2024/layout/BulletTimeline"/>
    <dgm:cxn modelId="{DBDC2439-27FD-E348-89FA-8CA6DB883A1D}" type="presParOf" srcId="{FF08DC49-601D-449D-A394-372F597C1908}" destId="{73AECA8F-5D93-463C-8403-9EA7370ABCEA}" srcOrd="0" destOrd="0" presId="urn:microsoft.com/office/officeart/2024/layout/BulletTimeline"/>
    <dgm:cxn modelId="{FBC274E2-E5A2-9043-8292-B61D98B0AED3}" type="presParOf" srcId="{B5B941EC-EA29-4F27-BE57-EAA0BF30D31F}" destId="{EAD7A78B-D6F8-4E6D-9F7C-E5F8E06E8907}" srcOrd="5" destOrd="0" presId="urn:microsoft.com/office/officeart/2024/layout/BulletTimeline"/>
    <dgm:cxn modelId="{1FF7AAD9-935C-8743-83BF-A42E74A72B1F}" type="presParOf" srcId="{082AA784-914B-4E92-B911-D9D460D217C2}" destId="{10FEB0D7-5F99-489C-B90F-0408059F6087}" srcOrd="3" destOrd="0" presId="urn:microsoft.com/office/officeart/2024/layout/BulletTimeline"/>
    <dgm:cxn modelId="{D23B635C-ADE3-3F4F-AB83-627765170F4A}" type="presParOf" srcId="{082AA784-914B-4E92-B911-D9D460D217C2}" destId="{AC000079-1175-40E2-9A30-151AF7F1C4D8}" srcOrd="4" destOrd="0" presId="urn:microsoft.com/office/officeart/2024/layout/BulletTimeline"/>
    <dgm:cxn modelId="{EFFD8287-BD04-084D-9800-6F8D0381ADE1}" type="presParOf" srcId="{AC000079-1175-40E2-9A30-151AF7F1C4D8}" destId="{061BBB54-CF79-4B28-9DDD-7289D140828F}" srcOrd="0" destOrd="0" presId="urn:microsoft.com/office/officeart/2024/layout/BulletTimeline"/>
    <dgm:cxn modelId="{E9E887FA-89AC-FA46-B41A-A5B8EDA84439}" type="presParOf" srcId="{061BBB54-CF79-4B28-9DDD-7289D140828F}" destId="{7D27856B-EBE6-4D6F-9A84-A1EFF479678E}" srcOrd="0" destOrd="0" presId="urn:microsoft.com/office/officeart/2024/layout/BulletTimeline"/>
    <dgm:cxn modelId="{50D0539E-FBFB-0745-8C57-18659EAD86CB}" type="presParOf" srcId="{061BBB54-CF79-4B28-9DDD-7289D140828F}" destId="{8435555E-3415-4EC0-A253-A25710C70E95}" srcOrd="1" destOrd="0" presId="urn:microsoft.com/office/officeart/2024/layout/BulletTimeline"/>
    <dgm:cxn modelId="{394A5BCE-1786-204F-A983-7780DCF84CE0}" type="presParOf" srcId="{AC000079-1175-40E2-9A30-151AF7F1C4D8}" destId="{A5CD2DE6-0EB9-4A46-8DA6-7AA857566F2A}" srcOrd="1" destOrd="0" presId="urn:microsoft.com/office/officeart/2024/layout/BulletTimeline"/>
    <dgm:cxn modelId="{711113EA-A90F-0A4F-B226-67BCBD8D4E72}" type="presParOf" srcId="{AC000079-1175-40E2-9A30-151AF7F1C4D8}" destId="{CBFA435B-283A-473B-B280-D1AD167BCE82}" srcOrd="2" destOrd="0" presId="urn:microsoft.com/office/officeart/2024/layout/BulletTimeline"/>
    <dgm:cxn modelId="{FD281F46-E97A-EC41-9065-4B839A56EEFF}" type="presParOf" srcId="{AC000079-1175-40E2-9A30-151AF7F1C4D8}" destId="{2AEFB783-C619-4181-BEFF-D05AFAECE1EF}" srcOrd="3" destOrd="0" presId="urn:microsoft.com/office/officeart/2024/layout/BulletTimeline"/>
    <dgm:cxn modelId="{78F58106-9AF5-1A40-A548-B7EAAD04FD8E}" type="presParOf" srcId="{AC000079-1175-40E2-9A30-151AF7F1C4D8}" destId="{72A7B801-6CDF-4F4F-BFF3-6D1189FC5C2C}" srcOrd="4" destOrd="0" presId="urn:microsoft.com/office/officeart/2024/layout/BulletTimeline"/>
    <dgm:cxn modelId="{E29316FA-B6FD-C342-A33B-5D20ABCB584C}" type="presParOf" srcId="{72A7B801-6CDF-4F4F-BFF3-6D1189FC5C2C}" destId="{99DD5D93-D6CE-462D-BA24-75322C657716}" srcOrd="0" destOrd="0" presId="urn:microsoft.com/office/officeart/2024/layout/BulletTimeline"/>
    <dgm:cxn modelId="{E5A0406C-BB01-4C42-84CF-D7CF55CB8BD0}" type="presParOf" srcId="{AC000079-1175-40E2-9A30-151AF7F1C4D8}" destId="{B5F3F253-FD6D-446E-A318-0CEF049ADF55}" srcOrd="5" destOrd="0" presId="urn:microsoft.com/office/officeart/2024/layout/Bulle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70472A-F82E-4419-8A0C-F4CDB0A624B7}" type="doc">
      <dgm:prSet loTypeId="urn:microsoft.com/office/officeart/2024/layout/NumberedTitleCar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64BCDF-B957-42D9-91A4-7FB5CFB2F334}">
      <dgm:prSet phldrT="[Text]"/>
      <dgm:spPr/>
      <dgm:t>
        <a:bodyPr/>
        <a:lstStyle/>
        <a:p>
          <a:pPr>
            <a:buNone/>
          </a:pPr>
          <a:r>
            <a:rPr lang="en-US" b="0" dirty="0">
              <a:solidFill>
                <a:schemeClr val="accent3"/>
              </a:solidFill>
            </a:rPr>
            <a:t>Email ALCF Support </a:t>
          </a:r>
          <a:r>
            <a:rPr lang="en-US" dirty="0"/>
            <a:t>requesting GitLab-CI access for your project</a:t>
          </a:r>
        </a:p>
      </dgm:t>
    </dgm:pt>
    <dgm:pt modelId="{2EFDA973-CB16-4C2B-99A7-4220FDF712AF}" type="parTrans" cxnId="{5E86BF9E-5398-45A2-8B07-CDF4A93C4DFB}">
      <dgm:prSet/>
      <dgm:spPr/>
      <dgm:t>
        <a:bodyPr/>
        <a:lstStyle/>
        <a:p>
          <a:endParaRPr lang="en-US"/>
        </a:p>
      </dgm:t>
    </dgm:pt>
    <dgm:pt modelId="{52273DA3-7648-4E69-A4F0-C385202F7504}" type="sibTrans" cxnId="{5E86BF9E-5398-45A2-8B07-CDF4A93C4DF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0471578-B2FF-4B34-9945-0A7F9D3AA642}">
      <dgm:prSet/>
      <dgm:spPr/>
      <dgm:t>
        <a:bodyPr/>
        <a:lstStyle/>
        <a:p>
          <a:pPr>
            <a:buNone/>
          </a:pPr>
          <a:r>
            <a:rPr lang="en-US" dirty="0"/>
            <a:t>When everything is ready behind-the-scenes ALCF support will let you know</a:t>
          </a:r>
        </a:p>
      </dgm:t>
    </dgm:pt>
    <dgm:pt modelId="{B5DECFB5-AE5B-4C3E-B0C7-C172EDAC5CC4}" type="parTrans" cxnId="{16D2E114-F794-47CC-93BD-EA1296BC1861}">
      <dgm:prSet/>
      <dgm:spPr/>
      <dgm:t>
        <a:bodyPr/>
        <a:lstStyle/>
        <a:p>
          <a:endParaRPr lang="en-US"/>
        </a:p>
      </dgm:t>
    </dgm:pt>
    <dgm:pt modelId="{29308290-0C6A-4A71-BE2A-9DC8BD049B24}" type="sibTrans" cxnId="{16D2E114-F794-47CC-93BD-EA1296BC186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4F12167-F100-483B-84A8-29479A709410}">
      <dgm:prSet/>
      <dgm:spPr/>
      <dgm:t>
        <a:bodyPr/>
        <a:lstStyle/>
        <a:p>
          <a:pPr>
            <a:buNone/>
          </a:pPr>
          <a:r>
            <a:rPr lang="en-US" dirty="0"/>
            <a:t>Sign-in to GitLab-CI to configure your profile and </a:t>
          </a:r>
          <a:r>
            <a:rPr lang="en-US" dirty="0">
              <a:solidFill>
                <a:schemeClr val="accent3"/>
              </a:solidFill>
            </a:rPr>
            <a:t>register SSH keys</a:t>
          </a:r>
        </a:p>
      </dgm:t>
    </dgm:pt>
    <dgm:pt modelId="{66FC7AF8-CF54-4F42-B258-7B0AEBD8C061}" type="parTrans" cxnId="{39576F40-8BD4-4164-B159-5C589758EB42}">
      <dgm:prSet/>
      <dgm:spPr/>
      <dgm:t>
        <a:bodyPr/>
        <a:lstStyle/>
        <a:p>
          <a:endParaRPr lang="en-US"/>
        </a:p>
      </dgm:t>
    </dgm:pt>
    <dgm:pt modelId="{8953A1D0-C377-4738-8045-498F69561571}" type="sibTrans" cxnId="{39576F40-8BD4-4164-B159-5C589758EB4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1E19BB3-D96C-4EB9-A454-62768AF70B04}">
      <dgm:prSet/>
      <dgm:spPr/>
      <dgm:t>
        <a:bodyPr/>
        <a:lstStyle/>
        <a:p>
          <a:pPr>
            <a:buNone/>
          </a:pPr>
          <a:r>
            <a:rPr lang="en-US" dirty="0"/>
            <a:t>Create a new repository in your GitLab group and </a:t>
          </a:r>
          <a:r>
            <a:rPr lang="en-US" dirty="0">
              <a:solidFill>
                <a:schemeClr val="accent3"/>
              </a:solidFill>
            </a:rPr>
            <a:t>enable CI/CD in the repository settings</a:t>
          </a:r>
        </a:p>
      </dgm:t>
    </dgm:pt>
    <dgm:pt modelId="{57A28B6B-2F29-48DE-A245-3222827B8FD1}" type="parTrans" cxnId="{85DD5D87-0329-4B80-A3D7-21B76BD59B41}">
      <dgm:prSet/>
      <dgm:spPr/>
      <dgm:t>
        <a:bodyPr/>
        <a:lstStyle/>
        <a:p>
          <a:endParaRPr lang="en-US"/>
        </a:p>
      </dgm:t>
    </dgm:pt>
    <dgm:pt modelId="{1F3AF965-D3E7-43D8-B34B-0FA2150AE4F9}" type="sibTrans" cxnId="{85DD5D87-0329-4B80-A3D7-21B76BD59B41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DFB0731D-8756-4A2A-BD74-F5EA7F6357DD}">
      <dgm:prSet/>
      <dgm:spPr/>
      <dgm:t>
        <a:bodyPr/>
        <a:lstStyle/>
        <a:p>
          <a:pPr>
            <a:buNone/>
          </a:pPr>
          <a:r>
            <a:rPr lang="en-US" dirty="0"/>
            <a:t>Add .</a:t>
          </a:r>
          <a:r>
            <a:rPr lang="en-US" dirty="0" err="1">
              <a:latin typeface="Consolas" panose="020B0609020204030204" pitchFamily="49" charset="0"/>
            </a:rPr>
            <a:t>gitlab-ci.yml</a:t>
          </a:r>
          <a:r>
            <a:rPr lang="en-US" dirty="0"/>
            <a:t> file to your git repository to start using CI/CD jobs</a:t>
          </a:r>
        </a:p>
      </dgm:t>
    </dgm:pt>
    <dgm:pt modelId="{137C66EF-2258-4D7B-BF17-48702E5F1F04}" type="parTrans" cxnId="{CF8E7C49-1875-4B90-9258-FFAC67804F65}">
      <dgm:prSet/>
      <dgm:spPr/>
      <dgm:t>
        <a:bodyPr/>
        <a:lstStyle/>
        <a:p>
          <a:endParaRPr lang="en-US"/>
        </a:p>
      </dgm:t>
    </dgm:pt>
    <dgm:pt modelId="{1C20AF8D-0382-40C4-B0D4-3AB1C1273FC7}" type="sibTrans" cxnId="{CF8E7C49-1875-4B90-9258-FFAC67804F65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BFE302BE-5447-45AE-B63F-F2983DE5D16F}" type="pres">
      <dgm:prSet presAssocID="{DD70472A-F82E-4419-8A0C-F4CDB0A624B7}" presName="Name0" presStyleCnt="0">
        <dgm:presLayoutVars>
          <dgm:dir/>
          <dgm:animLvl val="lvl"/>
          <dgm:resizeHandles val="exact"/>
        </dgm:presLayoutVars>
      </dgm:prSet>
      <dgm:spPr/>
    </dgm:pt>
    <dgm:pt modelId="{84E6EB5F-1D0C-48D3-81F0-37463094837C}" type="pres">
      <dgm:prSet presAssocID="{C264BCDF-B957-42D9-91A4-7FB5CFB2F334}" presName="compositeNode" presStyleCnt="0">
        <dgm:presLayoutVars>
          <dgm:bulletEnabled val="1"/>
        </dgm:presLayoutVars>
      </dgm:prSet>
      <dgm:spPr/>
    </dgm:pt>
    <dgm:pt modelId="{45035644-B77F-42E6-AB80-6658C1E7CF09}" type="pres">
      <dgm:prSet presAssocID="{C264BCDF-B957-42D9-91A4-7FB5CFB2F334}" presName="bgRect" presStyleLbl="fgAcc1" presStyleIdx="0" presStyleCnt="5" custLinFactNeighborX="-320" custLinFactNeighborY="-367"/>
      <dgm:spPr/>
    </dgm:pt>
    <dgm:pt modelId="{4291FD6B-4111-45CF-B63B-A4DE907BC393}" type="pres">
      <dgm:prSet presAssocID="{52273DA3-7648-4E69-A4F0-C385202F7504}" presName="sibTransNodeRect" presStyleLbl="bgShp" presStyleIdx="0" presStyleCnt="0">
        <dgm:presLayoutVars>
          <dgm:chMax val="0"/>
          <dgm:bulletEnabled/>
        </dgm:presLayoutVars>
      </dgm:prSet>
      <dgm:spPr/>
    </dgm:pt>
    <dgm:pt modelId="{D37C8300-B952-42E6-8653-56FB78CDDB87}" type="pres">
      <dgm:prSet presAssocID="{C264BCDF-B957-42D9-91A4-7FB5CFB2F334}" presName="nodeRect" presStyleLbl="parChTrans1D1" presStyleIdx="0" presStyleCnt="0">
        <dgm:presLayoutVars>
          <dgm:bulletEnabled val="1"/>
        </dgm:presLayoutVars>
      </dgm:prSet>
      <dgm:spPr/>
    </dgm:pt>
    <dgm:pt modelId="{8FB7581C-05A4-49B9-A791-A301EC6C4EAE}" type="pres">
      <dgm:prSet presAssocID="{52273DA3-7648-4E69-A4F0-C385202F7504}" presName="sibTrans" presStyleCnt="0"/>
      <dgm:spPr/>
    </dgm:pt>
    <dgm:pt modelId="{49937852-A80F-4B6C-A111-04594185480B}" type="pres">
      <dgm:prSet presAssocID="{20471578-B2FF-4B34-9945-0A7F9D3AA642}" presName="compositeNode" presStyleCnt="0">
        <dgm:presLayoutVars>
          <dgm:bulletEnabled val="1"/>
        </dgm:presLayoutVars>
      </dgm:prSet>
      <dgm:spPr/>
    </dgm:pt>
    <dgm:pt modelId="{691200FC-3832-4694-B48C-E00E2EC4FAF0}" type="pres">
      <dgm:prSet presAssocID="{20471578-B2FF-4B34-9945-0A7F9D3AA642}" presName="bgRect" presStyleLbl="fgAcc1" presStyleIdx="1" presStyleCnt="5"/>
      <dgm:spPr/>
    </dgm:pt>
    <dgm:pt modelId="{3E4D7FD3-C7DE-4BF3-A7F6-38D9A51BFF99}" type="pres">
      <dgm:prSet presAssocID="{29308290-0C6A-4A71-BE2A-9DC8BD049B24}" presName="sibTransNodeRect" presStyleLbl="bgShp" presStyleIdx="0" presStyleCnt="0">
        <dgm:presLayoutVars>
          <dgm:chMax val="0"/>
          <dgm:bulletEnabled/>
        </dgm:presLayoutVars>
      </dgm:prSet>
      <dgm:spPr/>
    </dgm:pt>
    <dgm:pt modelId="{CDFD124E-A8DC-45B6-B079-0B695B855557}" type="pres">
      <dgm:prSet presAssocID="{20471578-B2FF-4B34-9945-0A7F9D3AA642}" presName="nodeRect" presStyleLbl="parChTrans1D1" presStyleIdx="0" presStyleCnt="0">
        <dgm:presLayoutVars>
          <dgm:bulletEnabled val="1"/>
        </dgm:presLayoutVars>
      </dgm:prSet>
      <dgm:spPr/>
    </dgm:pt>
    <dgm:pt modelId="{8E49D766-403F-415E-98B4-03772C20D0DF}" type="pres">
      <dgm:prSet presAssocID="{29308290-0C6A-4A71-BE2A-9DC8BD049B24}" presName="sibTrans" presStyleCnt="0"/>
      <dgm:spPr/>
    </dgm:pt>
    <dgm:pt modelId="{6991CCDE-6A9D-484F-BFE3-604725E2742D}" type="pres">
      <dgm:prSet presAssocID="{B4F12167-F100-483B-84A8-29479A709410}" presName="compositeNode" presStyleCnt="0">
        <dgm:presLayoutVars>
          <dgm:bulletEnabled val="1"/>
        </dgm:presLayoutVars>
      </dgm:prSet>
      <dgm:spPr/>
    </dgm:pt>
    <dgm:pt modelId="{8081962A-AD18-4659-A54A-18F4B85DC236}" type="pres">
      <dgm:prSet presAssocID="{B4F12167-F100-483B-84A8-29479A709410}" presName="bgRect" presStyleLbl="fgAcc1" presStyleIdx="2" presStyleCnt="5"/>
      <dgm:spPr/>
    </dgm:pt>
    <dgm:pt modelId="{53F46B71-007A-4B44-AB23-249244B92EE4}" type="pres">
      <dgm:prSet presAssocID="{8953A1D0-C377-4738-8045-498F69561571}" presName="sibTransNodeRect" presStyleLbl="bgShp" presStyleIdx="0" presStyleCnt="0">
        <dgm:presLayoutVars>
          <dgm:chMax val="0"/>
          <dgm:bulletEnabled/>
        </dgm:presLayoutVars>
      </dgm:prSet>
      <dgm:spPr/>
    </dgm:pt>
    <dgm:pt modelId="{C4C62515-6DFC-4543-A9B5-F4CA5A5532E7}" type="pres">
      <dgm:prSet presAssocID="{B4F12167-F100-483B-84A8-29479A709410}" presName="nodeRect" presStyleLbl="parChTrans1D1" presStyleIdx="0" presStyleCnt="0">
        <dgm:presLayoutVars>
          <dgm:bulletEnabled val="1"/>
        </dgm:presLayoutVars>
      </dgm:prSet>
      <dgm:spPr/>
    </dgm:pt>
    <dgm:pt modelId="{9E22253D-3028-4EC8-9F58-B918108230ED}" type="pres">
      <dgm:prSet presAssocID="{8953A1D0-C377-4738-8045-498F69561571}" presName="sibTrans" presStyleCnt="0"/>
      <dgm:spPr/>
    </dgm:pt>
    <dgm:pt modelId="{A6A95587-BB07-421A-A020-4B983059BC5E}" type="pres">
      <dgm:prSet presAssocID="{D1E19BB3-D96C-4EB9-A454-62768AF70B04}" presName="compositeNode" presStyleCnt="0">
        <dgm:presLayoutVars>
          <dgm:bulletEnabled val="1"/>
        </dgm:presLayoutVars>
      </dgm:prSet>
      <dgm:spPr/>
    </dgm:pt>
    <dgm:pt modelId="{45961BDB-4AF2-4150-97AF-F523BD4869C9}" type="pres">
      <dgm:prSet presAssocID="{D1E19BB3-D96C-4EB9-A454-62768AF70B04}" presName="bgRect" presStyleLbl="fgAcc1" presStyleIdx="3" presStyleCnt="5"/>
      <dgm:spPr/>
    </dgm:pt>
    <dgm:pt modelId="{383FD36F-21B4-4C0C-86A5-4AC902D66FC3}" type="pres">
      <dgm:prSet presAssocID="{1F3AF965-D3E7-43D8-B34B-0FA2150AE4F9}" presName="sibTransNodeRect" presStyleLbl="bgShp" presStyleIdx="0" presStyleCnt="0">
        <dgm:presLayoutVars>
          <dgm:chMax val="0"/>
          <dgm:bulletEnabled/>
        </dgm:presLayoutVars>
      </dgm:prSet>
      <dgm:spPr/>
    </dgm:pt>
    <dgm:pt modelId="{1C721940-0324-494E-A76A-193A7A2D0949}" type="pres">
      <dgm:prSet presAssocID="{D1E19BB3-D96C-4EB9-A454-62768AF70B04}" presName="nodeRect" presStyleLbl="parChTrans1D1" presStyleIdx="0" presStyleCnt="0">
        <dgm:presLayoutVars>
          <dgm:bulletEnabled val="1"/>
        </dgm:presLayoutVars>
      </dgm:prSet>
      <dgm:spPr/>
    </dgm:pt>
    <dgm:pt modelId="{E3475D9D-73EE-4099-947F-1B6506E2DCC2}" type="pres">
      <dgm:prSet presAssocID="{1F3AF965-D3E7-43D8-B34B-0FA2150AE4F9}" presName="sibTrans" presStyleCnt="0"/>
      <dgm:spPr/>
    </dgm:pt>
    <dgm:pt modelId="{72F7B368-6B06-486A-9147-BBD196742CA0}" type="pres">
      <dgm:prSet presAssocID="{DFB0731D-8756-4A2A-BD74-F5EA7F6357DD}" presName="compositeNode" presStyleCnt="0">
        <dgm:presLayoutVars>
          <dgm:bulletEnabled val="1"/>
        </dgm:presLayoutVars>
      </dgm:prSet>
      <dgm:spPr/>
    </dgm:pt>
    <dgm:pt modelId="{BBBB6549-6872-4EB9-B06A-E1161C981219}" type="pres">
      <dgm:prSet presAssocID="{DFB0731D-8756-4A2A-BD74-F5EA7F6357DD}" presName="bgRect" presStyleLbl="fgAcc1" presStyleIdx="4" presStyleCnt="5"/>
      <dgm:spPr/>
    </dgm:pt>
    <dgm:pt modelId="{6EC89B1E-9CD5-460A-AAB1-8B4BD3DEAFC5}" type="pres">
      <dgm:prSet presAssocID="{1C20AF8D-0382-40C4-B0D4-3AB1C1273FC7}" presName="sibTransNodeRect" presStyleLbl="bgShp" presStyleIdx="0" presStyleCnt="0">
        <dgm:presLayoutVars>
          <dgm:chMax val="0"/>
          <dgm:bulletEnabled/>
        </dgm:presLayoutVars>
      </dgm:prSet>
      <dgm:spPr/>
    </dgm:pt>
    <dgm:pt modelId="{DD4D388E-9B11-4348-9D4D-C53CF6FB2BFB}" type="pres">
      <dgm:prSet presAssocID="{DFB0731D-8756-4A2A-BD74-F5EA7F6357DD}" presName="nodeRect" presStyleLbl="parChTrans1D1" presStyleIdx="0" presStyleCnt="0">
        <dgm:presLayoutVars>
          <dgm:bulletEnabled val="1"/>
        </dgm:presLayoutVars>
      </dgm:prSet>
      <dgm:spPr/>
    </dgm:pt>
  </dgm:ptLst>
  <dgm:cxnLst>
    <dgm:cxn modelId="{CBDDE502-F578-4F79-A401-E5D1F7055B83}" type="presOf" srcId="{C264BCDF-B957-42D9-91A4-7FB5CFB2F334}" destId="{D37C8300-B952-42E6-8653-56FB78CDDB87}" srcOrd="1" destOrd="0" presId="urn:microsoft.com/office/officeart/2024/layout/NumberedTitleCardList"/>
    <dgm:cxn modelId="{17EFEE0A-AADA-4BD7-87AC-D2372186A4C0}" type="presOf" srcId="{B4F12167-F100-483B-84A8-29479A709410}" destId="{C4C62515-6DFC-4543-A9B5-F4CA5A5532E7}" srcOrd="1" destOrd="0" presId="urn:microsoft.com/office/officeart/2024/layout/NumberedTitleCardList"/>
    <dgm:cxn modelId="{16D2E114-F794-47CC-93BD-EA1296BC1861}" srcId="{DD70472A-F82E-4419-8A0C-F4CDB0A624B7}" destId="{20471578-B2FF-4B34-9945-0A7F9D3AA642}" srcOrd="1" destOrd="0" parTransId="{B5DECFB5-AE5B-4C3E-B0C7-C172EDAC5CC4}" sibTransId="{29308290-0C6A-4A71-BE2A-9DC8BD049B24}"/>
    <dgm:cxn modelId="{39576F40-8BD4-4164-B159-5C589758EB42}" srcId="{DD70472A-F82E-4419-8A0C-F4CDB0A624B7}" destId="{B4F12167-F100-483B-84A8-29479A709410}" srcOrd="2" destOrd="0" parTransId="{66FC7AF8-CF54-4F42-B258-7B0AEBD8C061}" sibTransId="{8953A1D0-C377-4738-8045-498F69561571}"/>
    <dgm:cxn modelId="{F463D25F-7C15-4C76-8431-77BBBDB7FDB6}" type="presOf" srcId="{DD70472A-F82E-4419-8A0C-F4CDB0A624B7}" destId="{BFE302BE-5447-45AE-B63F-F2983DE5D16F}" srcOrd="0" destOrd="0" presId="urn:microsoft.com/office/officeart/2024/layout/NumberedTitleCardList"/>
    <dgm:cxn modelId="{CF8E7C49-1875-4B90-9258-FFAC67804F65}" srcId="{DD70472A-F82E-4419-8A0C-F4CDB0A624B7}" destId="{DFB0731D-8756-4A2A-BD74-F5EA7F6357DD}" srcOrd="4" destOrd="0" parTransId="{137C66EF-2258-4D7B-BF17-48702E5F1F04}" sibTransId="{1C20AF8D-0382-40C4-B0D4-3AB1C1273FC7}"/>
    <dgm:cxn modelId="{508F2D51-831C-4CD7-91B8-B8C9ADC96145}" type="presOf" srcId="{D1E19BB3-D96C-4EB9-A454-62768AF70B04}" destId="{45961BDB-4AF2-4150-97AF-F523BD4869C9}" srcOrd="0" destOrd="0" presId="urn:microsoft.com/office/officeart/2024/layout/NumberedTitleCardList"/>
    <dgm:cxn modelId="{D68AC354-4B0A-497B-873B-49E6BCA03D30}" type="presOf" srcId="{52273DA3-7648-4E69-A4F0-C385202F7504}" destId="{4291FD6B-4111-45CF-B63B-A4DE907BC393}" srcOrd="0" destOrd="0" presId="urn:microsoft.com/office/officeart/2024/layout/NumberedTitleCardList"/>
    <dgm:cxn modelId="{56F07F57-7574-4874-8932-366118A6CDBD}" type="presOf" srcId="{1F3AF965-D3E7-43D8-B34B-0FA2150AE4F9}" destId="{383FD36F-21B4-4C0C-86A5-4AC902D66FC3}" srcOrd="0" destOrd="0" presId="urn:microsoft.com/office/officeart/2024/layout/NumberedTitleCardList"/>
    <dgm:cxn modelId="{0B30125A-7219-4D41-9EF6-6334F80B425F}" type="presOf" srcId="{DFB0731D-8756-4A2A-BD74-F5EA7F6357DD}" destId="{DD4D388E-9B11-4348-9D4D-C53CF6FB2BFB}" srcOrd="1" destOrd="0" presId="urn:microsoft.com/office/officeart/2024/layout/NumberedTitleCardList"/>
    <dgm:cxn modelId="{85DD5D87-0329-4B80-A3D7-21B76BD59B41}" srcId="{DD70472A-F82E-4419-8A0C-F4CDB0A624B7}" destId="{D1E19BB3-D96C-4EB9-A454-62768AF70B04}" srcOrd="3" destOrd="0" parTransId="{57A28B6B-2F29-48DE-A245-3222827B8FD1}" sibTransId="{1F3AF965-D3E7-43D8-B34B-0FA2150AE4F9}"/>
    <dgm:cxn modelId="{7EE34D87-72AA-4386-98A6-F80E65AC2629}" type="presOf" srcId="{1C20AF8D-0382-40C4-B0D4-3AB1C1273FC7}" destId="{6EC89B1E-9CD5-460A-AAB1-8B4BD3DEAFC5}" srcOrd="0" destOrd="0" presId="urn:microsoft.com/office/officeart/2024/layout/NumberedTitleCardList"/>
    <dgm:cxn modelId="{BB6C5B8A-2ACA-44A5-A873-35395BA1F59A}" type="presOf" srcId="{29308290-0C6A-4A71-BE2A-9DC8BD049B24}" destId="{3E4D7FD3-C7DE-4BF3-A7F6-38D9A51BFF99}" srcOrd="0" destOrd="0" presId="urn:microsoft.com/office/officeart/2024/layout/NumberedTitleCardList"/>
    <dgm:cxn modelId="{4B260C94-45E5-425E-AF6A-58B4C14B9435}" type="presOf" srcId="{C264BCDF-B957-42D9-91A4-7FB5CFB2F334}" destId="{45035644-B77F-42E6-AB80-6658C1E7CF09}" srcOrd="0" destOrd="0" presId="urn:microsoft.com/office/officeart/2024/layout/NumberedTitleCardList"/>
    <dgm:cxn modelId="{08DF6397-B201-45A6-B4F4-CECF4CCD3B55}" type="presOf" srcId="{8953A1D0-C377-4738-8045-498F69561571}" destId="{53F46B71-007A-4B44-AB23-249244B92EE4}" srcOrd="0" destOrd="0" presId="urn:microsoft.com/office/officeart/2024/layout/NumberedTitleCardList"/>
    <dgm:cxn modelId="{D46D349C-DE81-458B-9868-53F667339B5D}" type="presOf" srcId="{20471578-B2FF-4B34-9945-0A7F9D3AA642}" destId="{CDFD124E-A8DC-45B6-B079-0B695B855557}" srcOrd="1" destOrd="0" presId="urn:microsoft.com/office/officeart/2024/layout/NumberedTitleCardList"/>
    <dgm:cxn modelId="{5E86BF9E-5398-45A2-8B07-CDF4A93C4DFB}" srcId="{DD70472A-F82E-4419-8A0C-F4CDB0A624B7}" destId="{C264BCDF-B957-42D9-91A4-7FB5CFB2F334}" srcOrd="0" destOrd="0" parTransId="{2EFDA973-CB16-4C2B-99A7-4220FDF712AF}" sibTransId="{52273DA3-7648-4E69-A4F0-C385202F7504}"/>
    <dgm:cxn modelId="{BDEAAAB2-BC7F-461F-B188-7A02477E4F71}" type="presOf" srcId="{20471578-B2FF-4B34-9945-0A7F9D3AA642}" destId="{691200FC-3832-4694-B48C-E00E2EC4FAF0}" srcOrd="0" destOrd="0" presId="urn:microsoft.com/office/officeart/2024/layout/NumberedTitleCardList"/>
    <dgm:cxn modelId="{C0B3EDD4-EAA2-4C88-9457-D0514AA949C2}" type="presOf" srcId="{D1E19BB3-D96C-4EB9-A454-62768AF70B04}" destId="{1C721940-0324-494E-A76A-193A7A2D0949}" srcOrd="1" destOrd="0" presId="urn:microsoft.com/office/officeart/2024/layout/NumberedTitleCardList"/>
    <dgm:cxn modelId="{A50C97ED-A6CF-4033-9F15-9F0178B3639B}" type="presOf" srcId="{DFB0731D-8756-4A2A-BD74-F5EA7F6357DD}" destId="{BBBB6549-6872-4EB9-B06A-E1161C981219}" srcOrd="0" destOrd="0" presId="urn:microsoft.com/office/officeart/2024/layout/NumberedTitleCardList"/>
    <dgm:cxn modelId="{77D442FD-025E-4A05-92A4-5AA8615E4DA4}" type="presOf" srcId="{B4F12167-F100-483B-84A8-29479A709410}" destId="{8081962A-AD18-4659-A54A-18F4B85DC236}" srcOrd="0" destOrd="0" presId="urn:microsoft.com/office/officeart/2024/layout/NumberedTitleCardList"/>
    <dgm:cxn modelId="{B2013F14-EADE-4B6E-9313-3F7490187B29}" type="presParOf" srcId="{BFE302BE-5447-45AE-B63F-F2983DE5D16F}" destId="{84E6EB5F-1D0C-48D3-81F0-37463094837C}" srcOrd="0" destOrd="0" presId="urn:microsoft.com/office/officeart/2024/layout/NumberedTitleCardList"/>
    <dgm:cxn modelId="{13D69C1B-B3F0-4308-8770-5B74475DEE5F}" type="presParOf" srcId="{84E6EB5F-1D0C-48D3-81F0-37463094837C}" destId="{45035644-B77F-42E6-AB80-6658C1E7CF09}" srcOrd="0" destOrd="0" presId="urn:microsoft.com/office/officeart/2024/layout/NumberedTitleCardList"/>
    <dgm:cxn modelId="{503B7752-B2E1-4138-9E75-2B3802683E4B}" type="presParOf" srcId="{84E6EB5F-1D0C-48D3-81F0-37463094837C}" destId="{4291FD6B-4111-45CF-B63B-A4DE907BC393}" srcOrd="1" destOrd="0" presId="urn:microsoft.com/office/officeart/2024/layout/NumberedTitleCardList"/>
    <dgm:cxn modelId="{AF9D8514-7450-4506-BD46-984D1F026AAA}" type="presParOf" srcId="{84E6EB5F-1D0C-48D3-81F0-37463094837C}" destId="{D37C8300-B952-42E6-8653-56FB78CDDB87}" srcOrd="2" destOrd="0" presId="urn:microsoft.com/office/officeart/2024/layout/NumberedTitleCardList"/>
    <dgm:cxn modelId="{E6426B63-9488-4B4E-9AF9-28FE69750E45}" type="presParOf" srcId="{BFE302BE-5447-45AE-B63F-F2983DE5D16F}" destId="{8FB7581C-05A4-49B9-A791-A301EC6C4EAE}" srcOrd="1" destOrd="0" presId="urn:microsoft.com/office/officeart/2024/layout/NumberedTitleCardList"/>
    <dgm:cxn modelId="{996BF9B7-2C9A-4177-A05D-D84416D26912}" type="presParOf" srcId="{BFE302BE-5447-45AE-B63F-F2983DE5D16F}" destId="{49937852-A80F-4B6C-A111-04594185480B}" srcOrd="2" destOrd="0" presId="urn:microsoft.com/office/officeart/2024/layout/NumberedTitleCardList"/>
    <dgm:cxn modelId="{31AEA8C1-5719-418D-88DC-3F46E1E120D5}" type="presParOf" srcId="{49937852-A80F-4B6C-A111-04594185480B}" destId="{691200FC-3832-4694-B48C-E00E2EC4FAF0}" srcOrd="0" destOrd="0" presId="urn:microsoft.com/office/officeart/2024/layout/NumberedTitleCardList"/>
    <dgm:cxn modelId="{F98D1DC9-D437-40AF-ADA0-01CA8449B768}" type="presParOf" srcId="{49937852-A80F-4B6C-A111-04594185480B}" destId="{3E4D7FD3-C7DE-4BF3-A7F6-38D9A51BFF99}" srcOrd="1" destOrd="0" presId="urn:microsoft.com/office/officeart/2024/layout/NumberedTitleCardList"/>
    <dgm:cxn modelId="{79B5FA63-A432-46B0-9DB2-4A636E4D61C6}" type="presParOf" srcId="{49937852-A80F-4B6C-A111-04594185480B}" destId="{CDFD124E-A8DC-45B6-B079-0B695B855557}" srcOrd="2" destOrd="0" presId="urn:microsoft.com/office/officeart/2024/layout/NumberedTitleCardList"/>
    <dgm:cxn modelId="{3D7F4AA0-CA41-41C6-9D85-4EA4C3BECEA1}" type="presParOf" srcId="{BFE302BE-5447-45AE-B63F-F2983DE5D16F}" destId="{8E49D766-403F-415E-98B4-03772C20D0DF}" srcOrd="3" destOrd="0" presId="urn:microsoft.com/office/officeart/2024/layout/NumberedTitleCardList"/>
    <dgm:cxn modelId="{62BD092A-9855-4228-8861-91110250E96B}" type="presParOf" srcId="{BFE302BE-5447-45AE-B63F-F2983DE5D16F}" destId="{6991CCDE-6A9D-484F-BFE3-604725E2742D}" srcOrd="4" destOrd="0" presId="urn:microsoft.com/office/officeart/2024/layout/NumberedTitleCardList"/>
    <dgm:cxn modelId="{1627BF9C-8765-44B5-BA39-CE5D2F666440}" type="presParOf" srcId="{6991CCDE-6A9D-484F-BFE3-604725E2742D}" destId="{8081962A-AD18-4659-A54A-18F4B85DC236}" srcOrd="0" destOrd="0" presId="urn:microsoft.com/office/officeart/2024/layout/NumberedTitleCardList"/>
    <dgm:cxn modelId="{7E150614-9AC9-4DD8-8CC3-3AD444C3B4F1}" type="presParOf" srcId="{6991CCDE-6A9D-484F-BFE3-604725E2742D}" destId="{53F46B71-007A-4B44-AB23-249244B92EE4}" srcOrd="1" destOrd="0" presId="urn:microsoft.com/office/officeart/2024/layout/NumberedTitleCardList"/>
    <dgm:cxn modelId="{D231D1C1-5E4F-4A64-9683-984DDB021F47}" type="presParOf" srcId="{6991CCDE-6A9D-484F-BFE3-604725E2742D}" destId="{C4C62515-6DFC-4543-A9B5-F4CA5A5532E7}" srcOrd="2" destOrd="0" presId="urn:microsoft.com/office/officeart/2024/layout/NumberedTitleCardList"/>
    <dgm:cxn modelId="{2904D3F2-A6EB-4202-9500-8696070D0180}" type="presParOf" srcId="{BFE302BE-5447-45AE-B63F-F2983DE5D16F}" destId="{9E22253D-3028-4EC8-9F58-B918108230ED}" srcOrd="5" destOrd="0" presId="urn:microsoft.com/office/officeart/2024/layout/NumberedTitleCardList"/>
    <dgm:cxn modelId="{64A3D39A-6010-4549-8DFD-27B0D795579B}" type="presParOf" srcId="{BFE302BE-5447-45AE-B63F-F2983DE5D16F}" destId="{A6A95587-BB07-421A-A020-4B983059BC5E}" srcOrd="6" destOrd="0" presId="urn:microsoft.com/office/officeart/2024/layout/NumberedTitleCardList"/>
    <dgm:cxn modelId="{9B3AF037-E515-4084-B2EE-E7ADF3BA2B73}" type="presParOf" srcId="{A6A95587-BB07-421A-A020-4B983059BC5E}" destId="{45961BDB-4AF2-4150-97AF-F523BD4869C9}" srcOrd="0" destOrd="0" presId="urn:microsoft.com/office/officeart/2024/layout/NumberedTitleCardList"/>
    <dgm:cxn modelId="{EFCB32DD-C890-41D3-A758-786E35A3AC6E}" type="presParOf" srcId="{A6A95587-BB07-421A-A020-4B983059BC5E}" destId="{383FD36F-21B4-4C0C-86A5-4AC902D66FC3}" srcOrd="1" destOrd="0" presId="urn:microsoft.com/office/officeart/2024/layout/NumberedTitleCardList"/>
    <dgm:cxn modelId="{805C7210-17F1-4E2E-9E4B-0E497759B67D}" type="presParOf" srcId="{A6A95587-BB07-421A-A020-4B983059BC5E}" destId="{1C721940-0324-494E-A76A-193A7A2D0949}" srcOrd="2" destOrd="0" presId="urn:microsoft.com/office/officeart/2024/layout/NumberedTitleCardList"/>
    <dgm:cxn modelId="{EFFB1344-F784-4A55-8DB9-D99128CDA4F4}" type="presParOf" srcId="{BFE302BE-5447-45AE-B63F-F2983DE5D16F}" destId="{E3475D9D-73EE-4099-947F-1B6506E2DCC2}" srcOrd="7" destOrd="0" presId="urn:microsoft.com/office/officeart/2024/layout/NumberedTitleCardList"/>
    <dgm:cxn modelId="{0DA3CD41-5588-4EF6-B041-52AFD8611735}" type="presParOf" srcId="{BFE302BE-5447-45AE-B63F-F2983DE5D16F}" destId="{72F7B368-6B06-486A-9147-BBD196742CA0}" srcOrd="8" destOrd="0" presId="urn:microsoft.com/office/officeart/2024/layout/NumberedTitleCardList"/>
    <dgm:cxn modelId="{EE0E168B-D1D7-4B37-895F-9DC280DF8F4D}" type="presParOf" srcId="{72F7B368-6B06-486A-9147-BBD196742CA0}" destId="{BBBB6549-6872-4EB9-B06A-E1161C981219}" srcOrd="0" destOrd="0" presId="urn:microsoft.com/office/officeart/2024/layout/NumberedTitleCardList"/>
    <dgm:cxn modelId="{69640A24-4441-4AA3-BACB-F2A27BA19B42}" type="presParOf" srcId="{72F7B368-6B06-486A-9147-BBD196742CA0}" destId="{6EC89B1E-9CD5-460A-AAB1-8B4BD3DEAFC5}" srcOrd="1" destOrd="0" presId="urn:microsoft.com/office/officeart/2024/layout/NumberedTitleCardList"/>
    <dgm:cxn modelId="{A0BA2578-6BFA-4540-B391-F65DF0DA0289}" type="presParOf" srcId="{72F7B368-6B06-486A-9147-BBD196742CA0}" destId="{DD4D388E-9B11-4348-9D4D-C53CF6FB2BFB}" srcOrd="2" destOrd="0" presId="urn:microsoft.com/office/officeart/2024/layout/NumberedTitleCar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61EA62-C0A6-4B1E-B30A-A36E2B4B1A5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E856F92-E4B2-4084-8D7E-78AF342DB290}">
      <dgm:prSet phldrT="[Text]" phldr="0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A strategy for continually and incrementally testing software is necessary, especially given the wide adoption of AI assisted programming</a:t>
          </a:r>
        </a:p>
      </dgm:t>
    </dgm:pt>
    <dgm:pt modelId="{23406963-D394-474F-A6A0-5FB5CA693EB4}" type="parTrans" cxnId="{A00C2014-9BFB-4930-AEDE-7DCD2F7396DB}">
      <dgm:prSet/>
      <dgm:spPr/>
      <dgm:t>
        <a:bodyPr/>
        <a:lstStyle/>
        <a:p>
          <a:endParaRPr lang="en-US"/>
        </a:p>
      </dgm:t>
    </dgm:pt>
    <dgm:pt modelId="{16043E73-FE4B-4539-818A-14673599AC72}" type="sibTrans" cxnId="{A00C2014-9BFB-4930-AEDE-7DCD2F7396DB}">
      <dgm:prSet/>
      <dgm:spPr/>
      <dgm:t>
        <a:bodyPr/>
        <a:lstStyle/>
        <a:p>
          <a:endParaRPr lang="en-US"/>
        </a:p>
      </dgm:t>
    </dgm:pt>
    <dgm:pt modelId="{F9B1E2AB-A18C-4F9F-A196-A198AC919C2E}">
      <dgm:prSet phldrT="[Text]" phldr="0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ALCF GitLab-CI allows users to automatically test their codes directly on ALCF systems with the same ease as public platforms like GitHub</a:t>
          </a:r>
        </a:p>
      </dgm:t>
    </dgm:pt>
    <dgm:pt modelId="{1093EFCF-1588-467B-882F-5C97DD99B400}" type="parTrans" cxnId="{9A3D287A-1CAC-457F-8496-F3375BBA9DC8}">
      <dgm:prSet/>
      <dgm:spPr/>
      <dgm:t>
        <a:bodyPr/>
        <a:lstStyle/>
        <a:p>
          <a:endParaRPr lang="en-US"/>
        </a:p>
      </dgm:t>
    </dgm:pt>
    <dgm:pt modelId="{375E34C8-1D09-4FA5-971E-35C23BB5BC50}" type="sibTrans" cxnId="{9A3D287A-1CAC-457F-8496-F3375BBA9DC8}">
      <dgm:prSet/>
      <dgm:spPr/>
      <dgm:t>
        <a:bodyPr/>
        <a:lstStyle/>
        <a:p>
          <a:endParaRPr lang="en-US"/>
        </a:p>
      </dgm:t>
    </dgm:pt>
    <dgm:pt modelId="{AA70B36E-6F90-4D61-A6D2-B5ACA63BB735}">
      <dgm:prSet phldrT="[Text]" phldr="0"/>
      <dgm:spPr>
        <a:solidFill>
          <a:schemeClr val="accent6"/>
        </a:solidFill>
      </dgm:spPr>
      <dgm:t>
        <a:bodyPr/>
        <a:lstStyle/>
        <a:p>
          <a:r>
            <a:rPr lang="en-US" dirty="0"/>
            <a:t>Reframe is a Python framework for developing portable, scalable tests targeting HPC systems at scale</a:t>
          </a:r>
        </a:p>
      </dgm:t>
    </dgm:pt>
    <dgm:pt modelId="{A52E4CBD-701F-408B-A9D9-957F91B8793B}" type="parTrans" cxnId="{42A92A52-10B4-4A5A-AC74-C235AA51D987}">
      <dgm:prSet/>
      <dgm:spPr/>
      <dgm:t>
        <a:bodyPr/>
        <a:lstStyle/>
        <a:p>
          <a:endParaRPr lang="en-US"/>
        </a:p>
      </dgm:t>
    </dgm:pt>
    <dgm:pt modelId="{7D34E9D1-A23D-4F78-AD84-13231F3BB770}" type="sibTrans" cxnId="{42A92A52-10B4-4A5A-AC74-C235AA51D987}">
      <dgm:prSet/>
      <dgm:spPr/>
      <dgm:t>
        <a:bodyPr/>
        <a:lstStyle/>
        <a:p>
          <a:endParaRPr lang="en-US"/>
        </a:p>
      </dgm:t>
    </dgm:pt>
    <dgm:pt modelId="{AFF28665-4597-4465-AB8D-84D4805E30C3}" type="pres">
      <dgm:prSet presAssocID="{BC61EA62-C0A6-4B1E-B30A-A36E2B4B1A50}" presName="diagram" presStyleCnt="0">
        <dgm:presLayoutVars>
          <dgm:dir/>
          <dgm:resizeHandles val="exact"/>
        </dgm:presLayoutVars>
      </dgm:prSet>
      <dgm:spPr/>
    </dgm:pt>
    <dgm:pt modelId="{D9CE97F7-C659-4EB6-A9E2-2DA9C0C7B2A0}" type="pres">
      <dgm:prSet presAssocID="{EE856F92-E4B2-4084-8D7E-78AF342DB290}" presName="node" presStyleLbl="node1" presStyleIdx="0" presStyleCnt="3">
        <dgm:presLayoutVars>
          <dgm:bulletEnabled val="1"/>
        </dgm:presLayoutVars>
      </dgm:prSet>
      <dgm:spPr/>
    </dgm:pt>
    <dgm:pt modelId="{C118F280-DF25-4C7F-9C90-95FBD73A3BBA}" type="pres">
      <dgm:prSet presAssocID="{16043E73-FE4B-4539-818A-14673599AC72}" presName="sibTrans" presStyleCnt="0"/>
      <dgm:spPr/>
    </dgm:pt>
    <dgm:pt modelId="{7D98E3D0-6588-4890-8337-31CE51C77F32}" type="pres">
      <dgm:prSet presAssocID="{F9B1E2AB-A18C-4F9F-A196-A198AC919C2E}" presName="node" presStyleLbl="node1" presStyleIdx="1" presStyleCnt="3" custLinFactNeighborY="1247">
        <dgm:presLayoutVars>
          <dgm:bulletEnabled val="1"/>
        </dgm:presLayoutVars>
      </dgm:prSet>
      <dgm:spPr/>
    </dgm:pt>
    <dgm:pt modelId="{D61FF70F-2915-49A8-B67B-89EDF95A849A}" type="pres">
      <dgm:prSet presAssocID="{375E34C8-1D09-4FA5-971E-35C23BB5BC50}" presName="sibTrans" presStyleCnt="0"/>
      <dgm:spPr/>
    </dgm:pt>
    <dgm:pt modelId="{C490C4C9-1F37-472E-97FF-707E47BD0121}" type="pres">
      <dgm:prSet presAssocID="{AA70B36E-6F90-4D61-A6D2-B5ACA63BB735}" presName="node" presStyleLbl="node1" presStyleIdx="2" presStyleCnt="3">
        <dgm:presLayoutVars>
          <dgm:bulletEnabled val="1"/>
        </dgm:presLayoutVars>
      </dgm:prSet>
      <dgm:spPr/>
    </dgm:pt>
  </dgm:ptLst>
  <dgm:cxnLst>
    <dgm:cxn modelId="{A00C2014-9BFB-4930-AEDE-7DCD2F7396DB}" srcId="{BC61EA62-C0A6-4B1E-B30A-A36E2B4B1A50}" destId="{EE856F92-E4B2-4084-8D7E-78AF342DB290}" srcOrd="0" destOrd="0" parTransId="{23406963-D394-474F-A6A0-5FB5CA693EB4}" sibTransId="{16043E73-FE4B-4539-818A-14673599AC72}"/>
    <dgm:cxn modelId="{50332737-AFCF-4427-ACA9-5401C401AE3A}" type="presOf" srcId="{EE856F92-E4B2-4084-8D7E-78AF342DB290}" destId="{D9CE97F7-C659-4EB6-A9E2-2DA9C0C7B2A0}" srcOrd="0" destOrd="0" presId="urn:microsoft.com/office/officeart/2005/8/layout/default"/>
    <dgm:cxn modelId="{42A92A52-10B4-4A5A-AC74-C235AA51D987}" srcId="{BC61EA62-C0A6-4B1E-B30A-A36E2B4B1A50}" destId="{AA70B36E-6F90-4D61-A6D2-B5ACA63BB735}" srcOrd="2" destOrd="0" parTransId="{A52E4CBD-701F-408B-A9D9-957F91B8793B}" sibTransId="{7D34E9D1-A23D-4F78-AD84-13231F3BB770}"/>
    <dgm:cxn modelId="{AE4C9755-437D-47F8-B42F-9C4BB4BB97E0}" type="presOf" srcId="{BC61EA62-C0A6-4B1E-B30A-A36E2B4B1A50}" destId="{AFF28665-4597-4465-AB8D-84D4805E30C3}" srcOrd="0" destOrd="0" presId="urn:microsoft.com/office/officeart/2005/8/layout/default"/>
    <dgm:cxn modelId="{9A3D287A-1CAC-457F-8496-F3375BBA9DC8}" srcId="{BC61EA62-C0A6-4B1E-B30A-A36E2B4B1A50}" destId="{F9B1E2AB-A18C-4F9F-A196-A198AC919C2E}" srcOrd="1" destOrd="0" parTransId="{1093EFCF-1588-467B-882F-5C97DD99B400}" sibTransId="{375E34C8-1D09-4FA5-971E-35C23BB5BC50}"/>
    <dgm:cxn modelId="{30750482-3CC9-482A-8D84-A6159C2656F4}" type="presOf" srcId="{F9B1E2AB-A18C-4F9F-A196-A198AC919C2E}" destId="{7D98E3D0-6588-4890-8337-31CE51C77F32}" srcOrd="0" destOrd="0" presId="urn:microsoft.com/office/officeart/2005/8/layout/default"/>
    <dgm:cxn modelId="{B9AE7697-A7A2-460C-8A6C-CE0964F06869}" type="presOf" srcId="{AA70B36E-6F90-4D61-A6D2-B5ACA63BB735}" destId="{C490C4C9-1F37-472E-97FF-707E47BD0121}" srcOrd="0" destOrd="0" presId="urn:microsoft.com/office/officeart/2005/8/layout/default"/>
    <dgm:cxn modelId="{C54AF355-6453-4971-9E2B-D0D13F0BD4FF}" type="presParOf" srcId="{AFF28665-4597-4465-AB8D-84D4805E30C3}" destId="{D9CE97F7-C659-4EB6-A9E2-2DA9C0C7B2A0}" srcOrd="0" destOrd="0" presId="urn:microsoft.com/office/officeart/2005/8/layout/default"/>
    <dgm:cxn modelId="{E3F98865-9063-4918-9F77-5BF91B011B1B}" type="presParOf" srcId="{AFF28665-4597-4465-AB8D-84D4805E30C3}" destId="{C118F280-DF25-4C7F-9C90-95FBD73A3BBA}" srcOrd="1" destOrd="0" presId="urn:microsoft.com/office/officeart/2005/8/layout/default"/>
    <dgm:cxn modelId="{EB345E98-49C0-41E9-A3D3-186EBFEFE117}" type="presParOf" srcId="{AFF28665-4597-4465-AB8D-84D4805E30C3}" destId="{7D98E3D0-6588-4890-8337-31CE51C77F32}" srcOrd="2" destOrd="0" presId="urn:microsoft.com/office/officeart/2005/8/layout/default"/>
    <dgm:cxn modelId="{8F9CF11A-87C6-4DD7-A8E7-1FA3B425B1C3}" type="presParOf" srcId="{AFF28665-4597-4465-AB8D-84D4805E30C3}" destId="{D61FF70F-2915-49A8-B67B-89EDF95A849A}" srcOrd="3" destOrd="0" presId="urn:microsoft.com/office/officeart/2005/8/layout/default"/>
    <dgm:cxn modelId="{0835ACA6-360C-4C82-8BD2-E19FB49C043F}" type="presParOf" srcId="{AFF28665-4597-4465-AB8D-84D4805E30C3}" destId="{C490C4C9-1F37-472E-97FF-707E47BD012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DD794-760E-47BC-8B1A-3F9CF6F210D8}">
      <dsp:nvSpPr>
        <dsp:cNvPr id="0" name=""/>
        <dsp:cNvSpPr/>
      </dsp:nvSpPr>
      <dsp:spPr>
        <a:xfrm>
          <a:off x="628649" y="0"/>
          <a:ext cx="7124700" cy="327342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9BE9D-DFC7-412B-8C20-B9CD74E152EE}">
      <dsp:nvSpPr>
        <dsp:cNvPr id="0" name=""/>
        <dsp:cNvSpPr/>
      </dsp:nvSpPr>
      <dsp:spPr>
        <a:xfrm>
          <a:off x="2455" y="982027"/>
          <a:ext cx="1478309" cy="1309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Motivation</a:t>
          </a:r>
        </a:p>
      </dsp:txBody>
      <dsp:txXfrm>
        <a:off x="66373" y="1045945"/>
        <a:ext cx="1350473" cy="1181534"/>
      </dsp:txXfrm>
    </dsp:sp>
    <dsp:sp modelId="{562A7FAA-FBBE-4161-A326-FBE352DA595C}">
      <dsp:nvSpPr>
        <dsp:cNvPr id="0" name=""/>
        <dsp:cNvSpPr/>
      </dsp:nvSpPr>
      <dsp:spPr>
        <a:xfrm>
          <a:off x="1727150" y="982027"/>
          <a:ext cx="1478309" cy="13093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ALCF GitLab-CI</a:t>
          </a:r>
          <a:endParaRPr lang="en-US" sz="2000" kern="1200" dirty="0"/>
        </a:p>
      </dsp:txBody>
      <dsp:txXfrm>
        <a:off x="1791068" y="1045945"/>
        <a:ext cx="1350473" cy="1181534"/>
      </dsp:txXfrm>
    </dsp:sp>
    <dsp:sp modelId="{052C5737-CAF0-47A6-983D-4AB1C14F4875}">
      <dsp:nvSpPr>
        <dsp:cNvPr id="0" name=""/>
        <dsp:cNvSpPr/>
      </dsp:nvSpPr>
      <dsp:spPr>
        <a:xfrm>
          <a:off x="3451845" y="982027"/>
          <a:ext cx="1478309" cy="13093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Reframe</a:t>
          </a:r>
        </a:p>
      </dsp:txBody>
      <dsp:txXfrm>
        <a:off x="3515763" y="1045945"/>
        <a:ext cx="1350473" cy="1181534"/>
      </dsp:txXfrm>
    </dsp:sp>
    <dsp:sp modelId="{CEFF3138-F397-4802-8C43-FB66778B3F45}">
      <dsp:nvSpPr>
        <dsp:cNvPr id="0" name=""/>
        <dsp:cNvSpPr/>
      </dsp:nvSpPr>
      <dsp:spPr>
        <a:xfrm>
          <a:off x="5176539" y="982027"/>
          <a:ext cx="1478309" cy="13093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Reframe + GitLab-CI</a:t>
          </a:r>
          <a:endParaRPr lang="en-US" sz="2000" kern="1200" dirty="0"/>
        </a:p>
      </dsp:txBody>
      <dsp:txXfrm>
        <a:off x="5240457" y="1045945"/>
        <a:ext cx="1350473" cy="1181534"/>
      </dsp:txXfrm>
    </dsp:sp>
    <dsp:sp modelId="{97631702-C094-41A3-AF33-1AE02909CD63}">
      <dsp:nvSpPr>
        <dsp:cNvPr id="0" name=""/>
        <dsp:cNvSpPr/>
      </dsp:nvSpPr>
      <dsp:spPr>
        <a:xfrm>
          <a:off x="6901234" y="982027"/>
          <a:ext cx="1478309" cy="130937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Next Steps</a:t>
          </a:r>
        </a:p>
      </dsp:txBody>
      <dsp:txXfrm>
        <a:off x="6965152" y="1045945"/>
        <a:ext cx="1350473" cy="1181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56CAF-CFED-4E39-A612-C2F2AA14A7A2}">
      <dsp:nvSpPr>
        <dsp:cNvPr id="0" name=""/>
        <dsp:cNvSpPr/>
      </dsp:nvSpPr>
      <dsp:spPr>
        <a:xfrm>
          <a:off x="3151" y="175168"/>
          <a:ext cx="1894954" cy="432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Unit</a:t>
          </a:r>
        </a:p>
      </dsp:txBody>
      <dsp:txXfrm>
        <a:off x="3151" y="175168"/>
        <a:ext cx="1894954" cy="432000"/>
      </dsp:txXfrm>
    </dsp:sp>
    <dsp:sp modelId="{261A1169-33A9-4930-802C-A3A2FA23DA49}">
      <dsp:nvSpPr>
        <dsp:cNvPr id="0" name=""/>
        <dsp:cNvSpPr/>
      </dsp:nvSpPr>
      <dsp:spPr>
        <a:xfrm>
          <a:off x="3151" y="607168"/>
          <a:ext cx="1894954" cy="24910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Individual functions, structures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Example:</a:t>
          </a:r>
          <a:br>
            <a:rPr lang="en-US" sz="1500" kern="1200" dirty="0"/>
          </a:br>
          <a:r>
            <a:rPr lang="en-US" sz="1500" kern="1200" dirty="0"/>
            <a:t>S</a:t>
          </a:r>
          <a:r>
            <a:rPr lang="en-US" sz="1500" i="1" kern="1200" dirty="0"/>
            <a:t>pecial math functions or quadrature routines</a:t>
          </a:r>
        </a:p>
      </dsp:txBody>
      <dsp:txXfrm>
        <a:off x="3151" y="607168"/>
        <a:ext cx="1894954" cy="2491087"/>
      </dsp:txXfrm>
    </dsp:sp>
    <dsp:sp modelId="{68278D3E-5FB1-41F4-B9A8-064093BD4BC1}">
      <dsp:nvSpPr>
        <dsp:cNvPr id="0" name=""/>
        <dsp:cNvSpPr/>
      </dsp:nvSpPr>
      <dsp:spPr>
        <a:xfrm>
          <a:off x="2163399" y="175168"/>
          <a:ext cx="1894954" cy="432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Integration</a:t>
          </a:r>
        </a:p>
      </dsp:txBody>
      <dsp:txXfrm>
        <a:off x="2163399" y="175168"/>
        <a:ext cx="1894954" cy="432000"/>
      </dsp:txXfrm>
    </dsp:sp>
    <dsp:sp modelId="{6B4F2266-EC50-46BD-A5FD-5AEF4CFF57FE}">
      <dsp:nvSpPr>
        <dsp:cNvPr id="0" name=""/>
        <dsp:cNvSpPr/>
      </dsp:nvSpPr>
      <dsp:spPr>
        <a:xfrm>
          <a:off x="2163399" y="607168"/>
          <a:ext cx="1894954" cy="24910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Major software components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Composed of multiple functions or structures working together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0" kern="1200" dirty="0"/>
            <a:t>Example:</a:t>
          </a:r>
          <a:br>
            <a:rPr lang="en-US" sz="1500" i="0" kern="1200" dirty="0"/>
          </a:br>
          <a:r>
            <a:rPr lang="en-US" sz="1500" i="1" kern="1200" dirty="0"/>
            <a:t>Iterative solver, Time-integration of simplified system, checkpoint-restart</a:t>
          </a:r>
        </a:p>
      </dsp:txBody>
      <dsp:txXfrm>
        <a:off x="2163399" y="607168"/>
        <a:ext cx="1894954" cy="2491087"/>
      </dsp:txXfrm>
    </dsp:sp>
    <dsp:sp modelId="{36D9660F-3B5C-4EB5-810B-FA8D3D422F2C}">
      <dsp:nvSpPr>
        <dsp:cNvPr id="0" name=""/>
        <dsp:cNvSpPr/>
      </dsp:nvSpPr>
      <dsp:spPr>
        <a:xfrm>
          <a:off x="4323646" y="175168"/>
          <a:ext cx="1894954" cy="432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System</a:t>
          </a:r>
        </a:p>
      </dsp:txBody>
      <dsp:txXfrm>
        <a:off x="4323646" y="175168"/>
        <a:ext cx="1894954" cy="432000"/>
      </dsp:txXfrm>
    </dsp:sp>
    <dsp:sp modelId="{11416F5B-F258-4746-9845-4E3982306CEC}">
      <dsp:nvSpPr>
        <dsp:cNvPr id="0" name=""/>
        <dsp:cNvSpPr/>
      </dsp:nvSpPr>
      <dsp:spPr>
        <a:xfrm>
          <a:off x="4323646" y="607168"/>
          <a:ext cx="1894954" cy="24910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End-to-end test of an application or library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Often mimics end-user behavior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Example:</a:t>
          </a:r>
          <a:br>
            <a:rPr lang="en-US" sz="1500" kern="1200" dirty="0"/>
          </a:br>
          <a:r>
            <a:rPr lang="en-US" sz="1500" i="1" kern="1200" dirty="0"/>
            <a:t>Manufactured solutions, established benchmark problem</a:t>
          </a:r>
        </a:p>
      </dsp:txBody>
      <dsp:txXfrm>
        <a:off x="4323646" y="607168"/>
        <a:ext cx="1894954" cy="2491087"/>
      </dsp:txXfrm>
    </dsp:sp>
    <dsp:sp modelId="{7594F074-F9A5-4644-A1DB-7ED3C7EB00A6}">
      <dsp:nvSpPr>
        <dsp:cNvPr id="0" name=""/>
        <dsp:cNvSpPr/>
      </dsp:nvSpPr>
      <dsp:spPr>
        <a:xfrm>
          <a:off x="6483894" y="175168"/>
          <a:ext cx="1894954" cy="432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dirty="0"/>
            <a:t>Regression</a:t>
          </a:r>
        </a:p>
      </dsp:txBody>
      <dsp:txXfrm>
        <a:off x="6483894" y="175168"/>
        <a:ext cx="1894954" cy="432000"/>
      </dsp:txXfrm>
    </dsp:sp>
    <dsp:sp modelId="{8A25FD49-4A29-4A08-B5FF-CF5FBE7AB547}">
      <dsp:nvSpPr>
        <dsp:cNvPr id="0" name=""/>
        <dsp:cNvSpPr/>
      </dsp:nvSpPr>
      <dsp:spPr>
        <a:xfrm>
          <a:off x="6483894" y="607168"/>
          <a:ext cx="1894954" cy="249108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0" kern="1200" dirty="0"/>
            <a:t>Demonstrates a bug or system-related issue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0" kern="1200" dirty="0"/>
            <a:t>Once issue is fixed, test retained to ensure issue doesn’t reappear in the future</a:t>
          </a:r>
        </a:p>
      </dsp:txBody>
      <dsp:txXfrm>
        <a:off x="6483894" y="607168"/>
        <a:ext cx="1894954" cy="2491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BC16F-F008-47BB-99A4-03884FEC9467}">
      <dsp:nvSpPr>
        <dsp:cNvPr id="0" name=""/>
        <dsp:cNvSpPr/>
      </dsp:nvSpPr>
      <dsp:spPr>
        <a:xfrm>
          <a:off x="0" y="1620345"/>
          <a:ext cx="4250131" cy="32734"/>
        </a:xfrm>
        <a:prstGeom prst="rect">
          <a:avLst/>
        </a:prstGeom>
        <a:gradFill rotWithShape="0">
          <a:gsLst>
            <a:gs pos="0">
              <a:schemeClr val="accent2">
                <a:tint val="76000"/>
              </a:schemeClr>
            </a:gs>
            <a:gs pos="100000">
              <a:schemeClr val="accent2">
                <a:tint val="76000"/>
              </a:schemeClr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EFA6F-0D66-4F57-BFAF-45E11E36030A}">
      <dsp:nvSpPr>
        <dsp:cNvPr id="0" name=""/>
        <dsp:cNvSpPr/>
      </dsp:nvSpPr>
      <dsp:spPr>
        <a:xfrm>
          <a:off x="4070794" y="1505775"/>
          <a:ext cx="196405" cy="261874"/>
        </a:xfrm>
        <a:prstGeom prst="chevron">
          <a:avLst>
            <a:gd name="adj" fmla="val 75000"/>
          </a:avLst>
        </a:prstGeom>
        <a:gradFill rotWithShape="0">
          <a:gsLst>
            <a:gs pos="0">
              <a:schemeClr val="accent2">
                <a:tint val="76000"/>
              </a:schemeClr>
            </a:gs>
            <a:gs pos="100000">
              <a:schemeClr val="accent2">
                <a:tint val="76000"/>
              </a:schemeClr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DBB84-6987-4AFC-A55A-43E0F2A480ED}">
      <dsp:nvSpPr>
        <dsp:cNvPr id="0" name=""/>
        <dsp:cNvSpPr/>
      </dsp:nvSpPr>
      <dsp:spPr>
        <a:xfrm>
          <a:off x="408228" y="746340"/>
          <a:ext cx="1725371" cy="759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Job: compile—</a:t>
          </a:r>
          <a:r>
            <a:rPr lang="en-US" sz="1300" i="1" kern="1200"/>
            <a:t>compile the project’s code</a:t>
          </a:r>
          <a:endParaRPr lang="en-US" sz="1300" i="1" kern="1200" dirty="0"/>
        </a:p>
      </dsp:txBody>
      <dsp:txXfrm>
        <a:off x="408228" y="746340"/>
        <a:ext cx="1725371" cy="759434"/>
      </dsp:txXfrm>
    </dsp:sp>
    <dsp:sp modelId="{637E13E4-276B-4A8F-A5C0-95BE12D37118}">
      <dsp:nvSpPr>
        <dsp:cNvPr id="0" name=""/>
        <dsp:cNvSpPr/>
      </dsp:nvSpPr>
      <dsp:spPr>
        <a:xfrm>
          <a:off x="408228" y="353529"/>
          <a:ext cx="1725371" cy="392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Stage: build</a:t>
          </a:r>
          <a:endParaRPr lang="en-US" sz="1700" kern="1200" dirty="0"/>
        </a:p>
      </dsp:txBody>
      <dsp:txXfrm>
        <a:off x="408228" y="353529"/>
        <a:ext cx="1725371" cy="392811"/>
      </dsp:txXfrm>
    </dsp:sp>
    <dsp:sp modelId="{F25A0E0B-9B3A-4A36-9CCE-1132C67A29F3}">
      <dsp:nvSpPr>
        <dsp:cNvPr id="0" name=""/>
        <dsp:cNvSpPr/>
      </dsp:nvSpPr>
      <dsp:spPr>
        <a:xfrm>
          <a:off x="191357" y="327342"/>
          <a:ext cx="25514" cy="130937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FB6F0-5FFA-4BC6-AEC1-78407C5C7ED4}">
      <dsp:nvSpPr>
        <dsp:cNvPr id="0" name=""/>
        <dsp:cNvSpPr/>
      </dsp:nvSpPr>
      <dsp:spPr>
        <a:xfrm>
          <a:off x="1475028" y="2304491"/>
          <a:ext cx="1725371" cy="615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Job: test1—</a:t>
          </a:r>
          <a:r>
            <a:rPr lang="en-US" sz="1300" i="1" kern="1200"/>
            <a:t>run test set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Job: test2—</a:t>
          </a:r>
          <a:r>
            <a:rPr lang="en-US" sz="1300" i="1" kern="1200" dirty="0"/>
            <a:t>run a different test set</a:t>
          </a:r>
          <a:endParaRPr lang="en-US" sz="1300" kern="1200" dirty="0"/>
        </a:p>
      </dsp:txBody>
      <dsp:txXfrm>
        <a:off x="1475028" y="2304491"/>
        <a:ext cx="1725371" cy="615403"/>
      </dsp:txXfrm>
    </dsp:sp>
    <dsp:sp modelId="{9600C824-9F83-4DF0-B7FA-4B9BFFF07EF3}">
      <dsp:nvSpPr>
        <dsp:cNvPr id="0" name=""/>
        <dsp:cNvSpPr/>
      </dsp:nvSpPr>
      <dsp:spPr>
        <a:xfrm>
          <a:off x="1475028" y="1898586"/>
          <a:ext cx="1725371" cy="40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Stage: test</a:t>
          </a:r>
          <a:endParaRPr lang="en-US" sz="1700" kern="1200" dirty="0"/>
        </a:p>
      </dsp:txBody>
      <dsp:txXfrm>
        <a:off x="1475028" y="1898586"/>
        <a:ext cx="1725371" cy="405904"/>
      </dsp:txXfrm>
    </dsp:sp>
    <dsp:sp modelId="{A3825F8A-877E-4D51-989C-CCA06EB9FD91}">
      <dsp:nvSpPr>
        <dsp:cNvPr id="0" name=""/>
        <dsp:cNvSpPr/>
      </dsp:nvSpPr>
      <dsp:spPr>
        <a:xfrm>
          <a:off x="1258157" y="1636712"/>
          <a:ext cx="25514" cy="130937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3C02B-811F-4D7C-9938-8C615F020CF5}">
      <dsp:nvSpPr>
        <dsp:cNvPr id="0" name=""/>
        <dsp:cNvSpPr/>
      </dsp:nvSpPr>
      <dsp:spPr>
        <a:xfrm>
          <a:off x="137777" y="1570375"/>
          <a:ext cx="132674" cy="132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CA8F-5D93-463C-8403-9EA7370ABCEA}">
      <dsp:nvSpPr>
        <dsp:cNvPr id="0" name=""/>
        <dsp:cNvSpPr/>
      </dsp:nvSpPr>
      <dsp:spPr>
        <a:xfrm>
          <a:off x="1204577" y="1570375"/>
          <a:ext cx="132674" cy="1326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D2DE6-0EB9-4A46-8DA6-7AA857566F2A}">
      <dsp:nvSpPr>
        <dsp:cNvPr id="0" name=""/>
        <dsp:cNvSpPr/>
      </dsp:nvSpPr>
      <dsp:spPr>
        <a:xfrm>
          <a:off x="2541828" y="746340"/>
          <a:ext cx="1725371" cy="759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Job: deploy-to-production—</a:t>
          </a:r>
          <a:r>
            <a:rPr lang="en-US" sz="1300" i="1" kern="1200"/>
            <a:t>package and publish software</a:t>
          </a:r>
          <a:endParaRPr lang="en-US" sz="1300" i="1" kern="1200" dirty="0"/>
        </a:p>
      </dsp:txBody>
      <dsp:txXfrm>
        <a:off x="2541828" y="746340"/>
        <a:ext cx="1725371" cy="759434"/>
      </dsp:txXfrm>
    </dsp:sp>
    <dsp:sp modelId="{CBFA435B-283A-473B-B280-D1AD167BCE82}">
      <dsp:nvSpPr>
        <dsp:cNvPr id="0" name=""/>
        <dsp:cNvSpPr/>
      </dsp:nvSpPr>
      <dsp:spPr>
        <a:xfrm>
          <a:off x="2541828" y="353529"/>
          <a:ext cx="1725371" cy="392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Stage: deploy</a:t>
          </a:r>
          <a:endParaRPr lang="en-US" sz="1700" kern="1200" dirty="0"/>
        </a:p>
      </dsp:txBody>
      <dsp:txXfrm>
        <a:off x="2541828" y="353529"/>
        <a:ext cx="1725371" cy="392811"/>
      </dsp:txXfrm>
    </dsp:sp>
    <dsp:sp modelId="{2AEFB783-C619-4181-BEFF-D05AFAECE1EF}">
      <dsp:nvSpPr>
        <dsp:cNvPr id="0" name=""/>
        <dsp:cNvSpPr/>
      </dsp:nvSpPr>
      <dsp:spPr>
        <a:xfrm>
          <a:off x="2324957" y="327342"/>
          <a:ext cx="25514" cy="130937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D5D93-D6CE-462D-BA24-75322C657716}">
      <dsp:nvSpPr>
        <dsp:cNvPr id="0" name=""/>
        <dsp:cNvSpPr/>
      </dsp:nvSpPr>
      <dsp:spPr>
        <a:xfrm>
          <a:off x="2271377" y="1570375"/>
          <a:ext cx="132674" cy="1326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35644-B77F-42E6-AB80-6658C1E7CF09}">
      <dsp:nvSpPr>
        <dsp:cNvPr id="0" name=""/>
        <dsp:cNvSpPr/>
      </dsp:nvSpPr>
      <dsp:spPr>
        <a:xfrm>
          <a:off x="0" y="685579"/>
          <a:ext cx="1573671" cy="1888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0" rIns="27758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accent3"/>
              </a:solidFill>
            </a:rPr>
            <a:t>Email ALCF Support </a:t>
          </a:r>
          <a:r>
            <a:rPr lang="en-US" sz="1200" kern="1200" dirty="0"/>
            <a:t>requesting GitLab-CI access for your project</a:t>
          </a:r>
        </a:p>
      </dsp:txBody>
      <dsp:txXfrm>
        <a:off x="0" y="1440941"/>
        <a:ext cx="1573671" cy="1133043"/>
      </dsp:txXfrm>
    </dsp:sp>
    <dsp:sp modelId="{4291FD6B-4111-45CF-B63B-A4DE907BC393}">
      <dsp:nvSpPr>
        <dsp:cNvPr id="0" name=""/>
        <dsp:cNvSpPr/>
      </dsp:nvSpPr>
      <dsp:spPr>
        <a:xfrm>
          <a:off x="5034" y="692509"/>
          <a:ext cx="1573671" cy="7553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165100" rIns="277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</a:t>
          </a:r>
        </a:p>
      </dsp:txBody>
      <dsp:txXfrm>
        <a:off x="5034" y="692509"/>
        <a:ext cx="1573671" cy="755362"/>
      </dsp:txXfrm>
    </dsp:sp>
    <dsp:sp modelId="{691200FC-3832-4694-B48C-E00E2EC4FAF0}">
      <dsp:nvSpPr>
        <dsp:cNvPr id="0" name=""/>
        <dsp:cNvSpPr/>
      </dsp:nvSpPr>
      <dsp:spPr>
        <a:xfrm>
          <a:off x="1704599" y="692509"/>
          <a:ext cx="1573671" cy="1888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0" rIns="27758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When everything is ready behind-the-scenes ALCF support will let you know</a:t>
          </a:r>
        </a:p>
      </dsp:txBody>
      <dsp:txXfrm>
        <a:off x="1704599" y="1447871"/>
        <a:ext cx="1573671" cy="1133043"/>
      </dsp:txXfrm>
    </dsp:sp>
    <dsp:sp modelId="{3E4D7FD3-C7DE-4BF3-A7F6-38D9A51BFF99}">
      <dsp:nvSpPr>
        <dsp:cNvPr id="0" name=""/>
        <dsp:cNvSpPr/>
      </dsp:nvSpPr>
      <dsp:spPr>
        <a:xfrm>
          <a:off x="1704599" y="692509"/>
          <a:ext cx="1573671" cy="7553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165100" rIns="277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2</a:t>
          </a:r>
        </a:p>
      </dsp:txBody>
      <dsp:txXfrm>
        <a:off x="1704599" y="692509"/>
        <a:ext cx="1573671" cy="755362"/>
      </dsp:txXfrm>
    </dsp:sp>
    <dsp:sp modelId="{8081962A-AD18-4659-A54A-18F4B85DC236}">
      <dsp:nvSpPr>
        <dsp:cNvPr id="0" name=""/>
        <dsp:cNvSpPr/>
      </dsp:nvSpPr>
      <dsp:spPr>
        <a:xfrm>
          <a:off x="3404164" y="692509"/>
          <a:ext cx="1573671" cy="1888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0" rIns="27758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Sign-in to GitLab-CI to configure your profile and </a:t>
          </a:r>
          <a:r>
            <a:rPr lang="en-US" sz="1200" kern="1200" dirty="0">
              <a:solidFill>
                <a:schemeClr val="accent3"/>
              </a:solidFill>
            </a:rPr>
            <a:t>register SSH keys</a:t>
          </a:r>
        </a:p>
      </dsp:txBody>
      <dsp:txXfrm>
        <a:off x="3404164" y="1447871"/>
        <a:ext cx="1573671" cy="1133043"/>
      </dsp:txXfrm>
    </dsp:sp>
    <dsp:sp modelId="{53F46B71-007A-4B44-AB23-249244B92EE4}">
      <dsp:nvSpPr>
        <dsp:cNvPr id="0" name=""/>
        <dsp:cNvSpPr/>
      </dsp:nvSpPr>
      <dsp:spPr>
        <a:xfrm>
          <a:off x="3404164" y="692509"/>
          <a:ext cx="1573671" cy="7553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165100" rIns="277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3</a:t>
          </a:r>
        </a:p>
      </dsp:txBody>
      <dsp:txXfrm>
        <a:off x="3404164" y="692509"/>
        <a:ext cx="1573671" cy="755362"/>
      </dsp:txXfrm>
    </dsp:sp>
    <dsp:sp modelId="{45961BDB-4AF2-4150-97AF-F523BD4869C9}">
      <dsp:nvSpPr>
        <dsp:cNvPr id="0" name=""/>
        <dsp:cNvSpPr/>
      </dsp:nvSpPr>
      <dsp:spPr>
        <a:xfrm>
          <a:off x="5103729" y="692509"/>
          <a:ext cx="1573671" cy="1888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0" rIns="27758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Create a new repository in your GitLab group and </a:t>
          </a:r>
          <a:r>
            <a:rPr lang="en-US" sz="1200" kern="1200" dirty="0">
              <a:solidFill>
                <a:schemeClr val="accent3"/>
              </a:solidFill>
            </a:rPr>
            <a:t>enable CI/CD in the repository settings</a:t>
          </a:r>
        </a:p>
      </dsp:txBody>
      <dsp:txXfrm>
        <a:off x="5103729" y="1447871"/>
        <a:ext cx="1573671" cy="1133043"/>
      </dsp:txXfrm>
    </dsp:sp>
    <dsp:sp modelId="{383FD36F-21B4-4C0C-86A5-4AC902D66FC3}">
      <dsp:nvSpPr>
        <dsp:cNvPr id="0" name=""/>
        <dsp:cNvSpPr/>
      </dsp:nvSpPr>
      <dsp:spPr>
        <a:xfrm>
          <a:off x="5103729" y="692509"/>
          <a:ext cx="1573671" cy="7553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165100" rIns="277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4</a:t>
          </a:r>
        </a:p>
      </dsp:txBody>
      <dsp:txXfrm>
        <a:off x="5103729" y="692509"/>
        <a:ext cx="1573671" cy="755362"/>
      </dsp:txXfrm>
    </dsp:sp>
    <dsp:sp modelId="{BBBB6549-6872-4EB9-B06A-E1161C981219}">
      <dsp:nvSpPr>
        <dsp:cNvPr id="0" name=""/>
        <dsp:cNvSpPr/>
      </dsp:nvSpPr>
      <dsp:spPr>
        <a:xfrm>
          <a:off x="6803294" y="692509"/>
          <a:ext cx="1573671" cy="1888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0" rIns="27758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Add .</a:t>
          </a:r>
          <a:r>
            <a:rPr lang="en-US" sz="1200" kern="1200" dirty="0" err="1">
              <a:latin typeface="Consolas" panose="020B0609020204030204" pitchFamily="49" charset="0"/>
            </a:rPr>
            <a:t>gitlab-ci.yml</a:t>
          </a:r>
          <a:r>
            <a:rPr lang="en-US" sz="1200" kern="1200" dirty="0"/>
            <a:t> file to your git repository to start using CI/CD jobs</a:t>
          </a:r>
        </a:p>
      </dsp:txBody>
      <dsp:txXfrm>
        <a:off x="6803294" y="1447871"/>
        <a:ext cx="1573671" cy="1133043"/>
      </dsp:txXfrm>
    </dsp:sp>
    <dsp:sp modelId="{6EC89B1E-9CD5-460A-AAB1-8B4BD3DEAFC5}">
      <dsp:nvSpPr>
        <dsp:cNvPr id="0" name=""/>
        <dsp:cNvSpPr/>
      </dsp:nvSpPr>
      <dsp:spPr>
        <a:xfrm>
          <a:off x="6803294" y="692509"/>
          <a:ext cx="1573671" cy="7553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16" tIns="165100" rIns="27758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5</a:t>
          </a:r>
        </a:p>
      </dsp:txBody>
      <dsp:txXfrm>
        <a:off x="6803294" y="692509"/>
        <a:ext cx="1573671" cy="7553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E97F7-C659-4EB6-A9E2-2DA9C0C7B2A0}">
      <dsp:nvSpPr>
        <dsp:cNvPr id="0" name=""/>
        <dsp:cNvSpPr/>
      </dsp:nvSpPr>
      <dsp:spPr>
        <a:xfrm>
          <a:off x="0" y="509905"/>
          <a:ext cx="2619374" cy="1571624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 strategy for continually and incrementally testing software is necessary, especially given the wide adoption of AI assisted programming</a:t>
          </a:r>
        </a:p>
      </dsp:txBody>
      <dsp:txXfrm>
        <a:off x="0" y="509905"/>
        <a:ext cx="2619374" cy="1571624"/>
      </dsp:txXfrm>
    </dsp:sp>
    <dsp:sp modelId="{7D98E3D0-6588-4890-8337-31CE51C77F32}">
      <dsp:nvSpPr>
        <dsp:cNvPr id="0" name=""/>
        <dsp:cNvSpPr/>
      </dsp:nvSpPr>
      <dsp:spPr>
        <a:xfrm>
          <a:off x="2881312" y="529503"/>
          <a:ext cx="2619374" cy="1571624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ALCF GitLab-CI allows users to automatically test their codes directly on ALCF systems with the same ease as public platforms like GitHub</a:t>
          </a:r>
        </a:p>
      </dsp:txBody>
      <dsp:txXfrm>
        <a:off x="2881312" y="529503"/>
        <a:ext cx="2619374" cy="1571624"/>
      </dsp:txXfrm>
    </dsp:sp>
    <dsp:sp modelId="{C490C4C9-1F37-472E-97FF-707E47BD0121}">
      <dsp:nvSpPr>
        <dsp:cNvPr id="0" name=""/>
        <dsp:cNvSpPr/>
      </dsp:nvSpPr>
      <dsp:spPr>
        <a:xfrm>
          <a:off x="5762625" y="509905"/>
          <a:ext cx="2619374" cy="1571624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Reframe is a Python framework for developing portable, scalable tests targeting HPC systems at scale</a:t>
          </a:r>
        </a:p>
      </dsp:txBody>
      <dsp:txXfrm>
        <a:off x="5762625" y="509905"/>
        <a:ext cx="2619374" cy="1571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24/layout/BulletTimeline">
  <dgm:title val=""/>
  <dgm:desc val=""/>
  <dgm:catLst>
    <dgm:cat type="process" pri="7450"/>
    <dgm:cat type="timeline" pri="100"/>
  </dgm:catLst>
  <dgm:sampData>
    <dgm:dataModel>
      <dgm:ptLst>
        <dgm:pt modelId="0" type="doc"/>
        <dgm:pt modelId="10">
          <dgm:prSet phldrT="Add an event" phldr="1"/>
        </dgm:pt>
        <dgm:pt modelId="11">
          <dgm:prSet phldrT="Write a description of the significance of this event" phldr="1"/>
        </dgm:pt>
        <dgm:pt modelId="20">
          <dgm:prSet phldrT="Add an event" phldr="1"/>
        </dgm:pt>
        <dgm:pt modelId="21">
          <dgm:prSet phldrT="Write a description of the significance of this event" phldr="1"/>
        </dgm:pt>
        <dgm:pt modelId="30">
          <dgm:prSet phldrT="Add an event" phldr="1"/>
        </dgm:pt>
        <dgm:pt modelId="31">
          <dgm:prSet phldrT="Write a description of the significance of this event" phldr="1"/>
        </dgm:pt>
        <dgm:pt modelId="40">
          <dgm:prSet phldrT="Add an event" phldr="1"/>
        </dgm:pt>
        <dgm:pt modelId="41">
          <dgm:prSet phldrT="Write a description of the significance of this event" phldr="1"/>
        </dgm:pt>
        <dgm:pt modelId="50">
          <dgm:prSet phldrT="Add an event" phldr="1"/>
        </dgm:pt>
        <dgm:pt modelId="51">
          <dgm:prSet phldrT="Write a description of the significance of this event" phldr="1"/>
        </dgm:pt>
      </dgm:ptLst>
      <dgm:cxnLst>
        <dgm:cxn modelId="100" srcId="0" destId="10" srcOrd="0" destOrd="0"/>
        <dgm:cxn modelId="12" srcId="10" destId="11" srcOrd="0" destOrd="0"/>
        <dgm:cxn modelId="101" srcId="0" destId="20" srcOrd="1" destOrd="0"/>
        <dgm:cxn modelId="22" srcId="20" destId="21" srcOrd="0" destOrd="0"/>
        <dgm:cxn modelId="102" srcId="0" destId="30" srcOrd="2" destOrd="0"/>
        <dgm:cxn modelId="32" srcId="30" destId="31" srcOrd="0" destOrd="0"/>
        <dgm:cxn modelId="103" srcId="0" destId="40" srcOrd="3" destOrd="0"/>
        <dgm:cxn modelId="42" srcId="40" destId="41" srcOrd="0" destOrd="0"/>
        <dgm:cxn modelId="104" srcId="0" destId="50" srcOrd="4" destOrd="0"/>
        <dgm:cxn modelId="52" srcId="50" destId="5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dir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1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>
      <dgm:alg type="composite"/>
      <dgm:shape xmlns:r="http://schemas.openxmlformats.org/officeDocument/2006/relationships" r:blip="">
        <dgm:adjLst/>
      </dgm:shape>
      <dgm:presOf/>
      <dgm:choose name="DividerDirection">
        <dgm:if name="DividerLTR" func="var" arg="dir" op="equ" val="norm">
          <dgm:constrLst>
            <dgm:constr type="w" for="ch" forName="rectBar" refType="w" fact="0.996"/>
            <dgm:constr type="h" for="ch" forName="rectBar" refType="h" fact="0.1"/>
            <dgm:constr type="l" for="ch" forName="rectBar"/>
            <dgm:constr type="ctrY" for="ch" forName="rectBar" refType="h" fact="0.5"/>
            <dgm:constr type="w" for="ch" forName="chevronArrow" refType="h" fact="0.6"/>
            <dgm:constr type="h" for="ch" forName="chevronArrow" refType="h" fact="0.8"/>
            <dgm:constr type="r" for="ch" forName="chevronArrow" refType="w"/>
            <dgm:constr type="ctrY" for="ch" forName="chevronArrow" refType="h" fact="0.5"/>
          </dgm:constrLst>
        </dgm:if>
        <dgm:else name="DividerRTL">
          <dgm:constrLst>
            <dgm:constr type="w" for="ch" forName="rectBar" refType="w" fact="0.996"/>
            <dgm:constr type="h" for="ch" forName="rectBar" refType="h" fact="0.1"/>
            <dgm:constr type="r" for="ch" forName="rectBar" refType="w"/>
            <dgm:constr type="ctrY" for="ch" forName="rectBar" refType="h" fact="0.5"/>
            <dgm:constr type="w" for="ch" forName="chevronArrow" refType="h" fact="0.6"/>
            <dgm:constr type="h" for="ch" forName="chevronArrow" refType="h" fact="0.8"/>
            <dgm:constr type="l" for="ch" forName="chevronArrow"/>
            <dgm:constr type="ctrY" for="ch" forName="chevronArrow" refType="h" fact="0.5"/>
          </dgm:constrLst>
        </dgm:else>
      </dgm:choose>
      <dgm:ruleLst/>
      <dgm:layoutNode name="rectBar" styleLbl="dkBgShp">
        <dgm:alg type="sp"/>
        <dgm:shape xmlns:r="http://schemas.openxmlformats.org/officeDocument/2006/relationships" type="rect" r:blip="" zOrderOff="-1">
          <dgm:adjLst/>
          <dgm:extLst>
            <a:ext uri="{B698B0E9-8C71-41B9-8309-B3DCBF30829C}">
              <dgm1612:spPr xmlns:dgm1612="http://schemas.microsoft.com/office/drawing/2016/12/diagram">
                <a:gradFill rotWithShape="0">
                  <a:gsLst>
                    <a:gs pos="0">
                      <a:schemeClr val="accent1">
                        <a:tint val="76000"/>
                      </a:schemeClr>
                    </a:gs>
                    <a:gs pos="100000">
                      <a:schemeClr val="accent1">
                        <a:tint val="76000"/>
                      </a:schemeClr>
                    </a:gs>
                  </a:gsLst>
                  <a:lin ang="0" scaled="0"/>
                </a:gradFill>
              </dgm1612:spPr>
            </a:ext>
          </dgm:extLst>
        </dgm:shape>
        <dgm:presOf/>
        <dgm:constrLst/>
        <dgm:ruleLst/>
      </dgm:layoutNode>
      <dgm:layoutNode name="chevronArrow" styleLbl="dkBgShp">
        <dgm:alg type="sp"/>
        <dgm:choose name="ChevronDir">
          <dgm:if name="ChevronLTR" func="var" arg="dir" op="equ" val="norm">
            <dgm:shape xmlns:r="http://schemas.openxmlformats.org/officeDocument/2006/relationships" type="chevron" r:blip="" zOrderOff="-1">
              <dgm:adjLst>
                <dgm:adj idx="1" val="0.75"/>
              </dgm:adjLst>
              <dgm:extLst>
                <a:ext uri="{B698B0E9-8C71-41B9-8309-B3DCBF30829C}">
                  <dgm1612:spPr xmlns:dgm1612="http://schemas.microsoft.com/office/drawing/2016/12/diagram">
                    <a:gradFill rotWithShape="0">
                      <a:gsLst>
                        <a:gs pos="0">
                          <a:schemeClr val="accent1">
                            <a:tint val="76000"/>
                          </a:schemeClr>
                        </a:gs>
                        <a:gs pos="100000">
                          <a:schemeClr val="accent1">
                            <a:tint val="76000"/>
                          </a:schemeClr>
                        </a:gs>
                      </a:gsLst>
                      <a:lin ang="0" scaled="0"/>
                    </a:gradFill>
                  </dgm1612:spPr>
                </a:ext>
              </dgm:extLst>
            </dgm:shape>
          </dgm:if>
          <dgm:else name="ChevronRTL">
            <dgm:shape xmlns:r="http://schemas.openxmlformats.org/officeDocument/2006/relationships" rot="180" type="chevron" r:blip="" zOrderOff="-1">
              <dgm:adjLst>
                <dgm:adj idx="1" val="0.75"/>
              </dgm:adjLst>
              <dgm:extLst>
                <a:ext uri="{B698B0E9-8C71-41B9-8309-B3DCBF30829C}">
                  <dgm1612:spPr xmlns:dgm1612="http://schemas.microsoft.com/office/drawing/2016/12/diagram">
                    <a:gradFill rotWithShape="0">
                      <a:gsLst>
                        <a:gs pos="0">
                          <a:schemeClr val="accent1">
                            <a:tint val="76000"/>
                          </a:schemeClr>
                        </a:gs>
                        <a:gs pos="100000">
                          <a:schemeClr val="accent1">
                            <a:tint val="76000"/>
                          </a:schemeClr>
                        </a:gs>
                      </a:gsLst>
                      <a:lin ang="0" scaled="0"/>
                    </a:gradFill>
                  </dgm1612:spPr>
                </a:ext>
              </dgm:extLst>
            </dgm:shape>
          </dgm:else>
        </dgm:choose>
        <dgm:presOf/>
        <dgm:constrLst/>
        <dgm:ruleLst/>
      </dgm:layoutNode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>
            <dgm:param type="fallback" val="1D"/>
          </dgm:alg>
        </dgm:if>
        <dgm:else name="Name3">
          <dgm:alg type="lin">
            <dgm:param type="linDir" val="fromR"/>
            <dgm:param type="fallback" val="1D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6"/>
                        <dgm:constr type="h" for="ch" forName="DropPinPlaceHolder1" refType="h" fact="0.16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h" fact="0.16"/>
                        <dgm:constr type="b" for="ch" forName="L2TextContainer1" refType="h" fact="0.4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t" for="ch" forName="L1TextContainer1" refType="h" fact="0.01"/>
                        <dgm:constr type="b" for="ch" forName="L1TextContainer1" refType="h" fact="0.16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6"/>
                        <dgm:constr type="h" for="ch" forName="DropPinPlaceHolder1" refType="h" fact="0.16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755"/>
                        <dgm:constr type="t" for="ch" forName="L1TextContainer1" refType="h" fact="0.6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h" fact="0.99"/>
                        <dgm:constr type="t" for="ch" forName="L2TextContainer1" refType="h" fact="0.755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L1TextContainer1" refType="w" fact="0.83"/>
                        <dgm:constr type="l" for="ch" forName="L1TextContainer1" refType="w" fact="0"/>
                        <dgm:constr type="t" for="ch" forName="L1TextContainer1" refType="h" fact="0.01"/>
                        <dgm:constr type="b" for="ch" forName="L1TextContainer1" refType="h" fact="0.16"/>
                        <dgm:constr type="w" for="ch" forName="L2TextContainer1" refType="w" fact="0.83"/>
                        <dgm:constr type="l" for="ch" forName="L2TextContainer1" refType="w" fact="0"/>
                        <dgm:constr type="t" for="ch" forName="L2TextContainer1" refType="h" fact="0.16"/>
                        <dgm:constr type="b" for="ch" forName="L2TextContainer1" refType="h" fact="0.45"/>
                        <dgm:constr type="w" for="ch" forName="DropPinPlaceHolder1" refType="h" fact="0.16"/>
                        <dgm:constr type="h" for="ch" forName="DropPinPlaceHolder1" refType="h" fact="0.16"/>
                        <dgm:constr type="t" for="ch" forName="DropPinPlaceHolder1" refType="h" fact="0"/>
                        <dgm:constr type="r" for="ch" forName="DropPinPlaceHolder1" refType="w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L1TextContainer1" refType="w" fact="0.83"/>
                        <dgm:constr type="l" for="ch" forName="L1TextContainer1" refType="w" fact="0"/>
                        <dgm:constr type="b" for="ch" forName="L1TextContainer1" refType="h" fact="0.755"/>
                        <dgm:constr type="t" for="ch" forName="L1TextContainer1" refType="h" fact="0.6"/>
                        <dgm:constr type="w" for="ch" forName="L2TextContainer1" refType="w" fact="0.83"/>
                        <dgm:constr type="l" for="ch" forName="L2TextContainer1" refType="w" fact="0"/>
                        <dgm:constr type="b" for="ch" forName="L2TextContainer1" refType="h" fact="0.99"/>
                        <dgm:constr type="t" for="ch" forName="L2TextContainer1" refType="h" fact="0.755"/>
                        <dgm:constr type="w" for="ch" forName="DropPinPlaceHolder1" refType="h" fact="0.16"/>
                        <dgm:constr type="h" for="ch" forName="DropPinPlaceHolder1" refType="h" fact="0.16"/>
                        <dgm:constr type="b" for="ch" forName="DropPinPlaceHolder1" refType="h"/>
                        <dgm:constr type="r" for="ch" forName="DropPinPlaceHolder1" refType="w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 fact="0"/>
                  <dgm:constr type="h" for="ch" forName="DropPin1" refType="h" fact="0"/>
                  <dgm:constr type="ctrX" for="ch" forName="DropPin1" refType="w" fact="0"/>
                  <dgm:constr type="ctrY" for="ch" forName="DropPin1" refType="h" fact="0"/>
                  <dgm:constr type="w" for="ch" forName="Ellipse1" refType="w" refFor="ch" refForName="DropPin1" fact="0"/>
                  <dgm:constr type="h" for="ch" forName="Ellipse1" refType="w" refFor="ch" refForName="DropPin1" fact="0"/>
                  <dgm:constr type="ctrX" for="ch" forName="Ellipse1" refType="ctrX" refFor="ch" refForName="DropPin1" fact="0"/>
                  <dgm:constr type="ctrY" for="ch" forName="Ellipse1" refType="ctrY" refFor="ch" refForName="DropPin1" fact="0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1" styleLbl="dkBgShp"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</dgm:layoutNode>
              <dgm:layoutNode name="ConnectorPoint1" moveWith="ConnectLine1">
                <dgm:alg type="composite"/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Bullet1" refType="w"/>
                  <dgm:constr type="h" for="ch" forName="Bullet1" refType="w"/>
                  <dgm:constr type="ctrX" for="ch" forName="Bullet1" refType="w" fact="0.5"/>
                  <dgm:constr type="ctrY" for="ch" forName="Bullet1" refType="h" fact="0.5"/>
                </dgm:constrLst>
                <dgm:layoutNode name="Bullet1" styleLbl="lnNode1">
                  <dgm:alg type="sp"/>
                  <dgm:shape xmlns:r="http://schemas.openxmlformats.org/officeDocument/2006/relationships" type="ellipse" r:blip="" zOrderOff="10">
                    <dgm:adjLst/>
                  </dgm:shape>
                  <dgm:presOf/>
                  <dgm:constrLst/>
                </dgm:layoutNode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6"/>
                        <dgm:constr type="h" for="ch" forName="DropPinPlaceHolder" refType="h" fact="0.16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h" fact="0.16"/>
                        <dgm:constr type="b" for="ch" forName="L2TextContainer" refType="h" fact="0.4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t" for="ch" forName="L1TextContainer" refType="h" fact="0.01"/>
                        <dgm:constr type="b" for="ch" forName="L1TextContainer" refType="h" fact="0.16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6"/>
                        <dgm:constr type="h" for="ch" forName="DropPinPlaceHolder" refType="h" fact="0.16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755"/>
                        <dgm:constr type="t" for="ch" forName="L1TextContainer" refType="h" fact="0.6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h" fact="0.99"/>
                        <dgm:constr type="t" for="ch" forName="L2TextContainer" refType="h" fact="0.755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L1TextContainer" refType="w" fact="0.83"/>
                        <dgm:constr type="l" for="ch" forName="L1TextContainer" refType="w" fact="0"/>
                        <dgm:constr type="t" for="ch" forName="L1TextContainer" refType="h" fact="0.01"/>
                        <dgm:constr type="b" for="ch" forName="L1TextContainer" refType="h" fact="0.16"/>
                        <dgm:constr type="w" for="ch" forName="L2TextContainer" refType="w" fact="0.83"/>
                        <dgm:constr type="l" for="ch" forName="L2TextContainer" refType="w" fact="0"/>
                        <dgm:constr type="t" for="ch" forName="L2TextContainer" refType="h" fact="0.16"/>
                        <dgm:constr type="b" for="ch" forName="L2TextContainer" refType="h" fact="0.45"/>
                        <dgm:constr type="w" for="ch" forName="DropPinPlaceHolder" refType="h" fact="0.16"/>
                        <dgm:constr type="h" for="ch" forName="DropPinPlaceHolder" refType="h" fact="0.16"/>
                        <dgm:constr type="t" for="ch" forName="DropPinPlaceHolder" refType="h" fact="0"/>
                        <dgm:constr type="r" for="ch" forName="DropPinPlaceHolder" refType="w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L1TextContainer" refType="w" fact="0.83"/>
                        <dgm:constr type="l" for="ch" forName="L1TextContainer" refType="w" fact="0"/>
                        <dgm:constr type="b" for="ch" forName="L1TextContainer" refType="h" fact="0.755"/>
                        <dgm:constr type="t" for="ch" forName="L1TextContainer" refType="h" fact="0.6"/>
                        <dgm:constr type="w" for="ch" forName="L2TextContainer" refType="w" fact="0.83"/>
                        <dgm:constr type="l" for="ch" forName="L2TextContainer" refType="w" fact="0"/>
                        <dgm:constr type="b" for="ch" forName="L2TextContainer" refType="h" fact="0.99"/>
                        <dgm:constr type="t" for="ch" forName="L2TextContainer" refType="h" fact="0.755"/>
                        <dgm:constr type="w" for="ch" forName="DropPinPlaceHolder" refType="h" fact="0.16"/>
                        <dgm:constr type="h" for="ch" forName="DropPinPlaceHolder" refType="h" fact="0.16"/>
                        <dgm:constr type="b" for="ch" forName="DropPinPlaceHolder" refType="h"/>
                        <dgm:constr type="r" for="ch" forName="DropPinPlaceHolder" refType="w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 fact="0"/>
                  <dgm:constr type="h" for="ch" forName="DropPin" refType="h" fact="0"/>
                  <dgm:constr type="ctrX" for="ch" forName="DropPin" refType="w" fact="0"/>
                  <dgm:constr type="ctrY" for="ch" forName="DropPin" refType="h" fact="0"/>
                  <dgm:constr type="w" for="ch" forName="Ellipse" refType="w" refFor="ch" refForName="DropPin" fact="0"/>
                  <dgm:constr type="h" for="ch" forName="Ellipse" refType="w" refFor="ch" refForName="DropPin" fact="0"/>
                  <dgm:constr type="ctrX" for="ch" forName="Ellipse" refType="ctrX" refFor="ch" refForName="DropPin" fact="0"/>
                  <dgm:constr type="ctrY" for="ch" forName="Ellipse" refType="ctrY" refFor="ch" refForName="DropPin" fact="0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" styleLbl="dkBgShp"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</dgm:layoutNode>
              <dgm:layoutNode name="ConnectorPoint" moveWith="ConnectLine">
                <dgm:alg type="composite"/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Bullet" refType="w"/>
                  <dgm:constr type="h" for="ch" forName="Bullet" refType="w"/>
                  <dgm:constr type="ctrX" for="ch" forName="Bullet" refType="w" fact="0.5"/>
                  <dgm:constr type="ctrY" for="ch" forName="Bullet" refType="h" fact="0.5"/>
                </dgm:constrLst>
                <dgm:layoutNode name="Bullet" styleLbl="lnNode1">
                  <dgm:alg type="sp"/>
                  <dgm:shape xmlns:r="http://schemas.openxmlformats.org/officeDocument/2006/relationships" type="ellipse" r:blip="" zOrderOff="10">
                    <dgm:adjLst/>
                  </dgm:shape>
                  <dgm:presOf/>
                  <dgm:constrLst/>
                </dgm:layoutNode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24/layout/NumberedTitleCardList">
  <dgm:title val=""/>
  <dgm:desc val=""/>
  <dgm:catLst>
    <dgm:cat type="list" pri="8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101" type="sibTrans" cxnId="4">
          <dgm:prSet phldrT="0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0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0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dirChoose">
      <dgm:if name="dirNorm" func="var" arg="dir" op="equ" val="norm">
        <dgm:alg type="lin">
          <dgm:param type="linDir" val="fromL"/>
          <dgm:param type="nodeVertAlign" val="t"/>
        </dgm:alg>
      </dgm:if>
      <dgm:else name="dirRev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fgAcc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bgShp">
            <dgm:varLst>
              <dgm:chMax val="0"/>
              <dgm:bulletEnabled/>
            </dgm:varLst>
            <dgm:presOf axis="self" ptType="sibTrans"/>
            <dgm:choose name="numAlignDir">
              <dgm:if name="numAlignNorm" func="var" arg="dir" op="equ" val="norm">
                <dgm:alg type="tx">
                  <dgm:param type="parTxLTRAlign" val="l"/>
                  <dgm:param type="parTxRTLAlign" val="l"/>
                </dgm:alg>
              </dgm:if>
              <dgm:else name="numAlignRev">
                <dgm:alg type="tx">
                  <dgm:param type="parTxLTRAlign" val="r"/>
                  <dgm:param type="parTxRTLAlign" val="r"/>
                </dgm:alg>
              </dgm:else>
            </dgm:choose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1"/>
              <dgm:constr type="rMarg" refType="w" fact="0.05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parChTrans1D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1"/>
            <dgm:constr type="rMarg" refType="w" fact="0.05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441B6D-DAB9-87B8-96D3-1AB94DE49A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F9715-882C-85F6-A416-8F0AE35C45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66D20-01C3-FC47-B6C6-5D9FA5DC0115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2E1C6-1288-9D0C-DB2F-2E81AF597F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68A92-BC04-8791-72E4-8C0A7355A7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B4084-0B68-4840-86A9-3E6675AE9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86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3996B-2CCB-F4B5-EC54-9202FD624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C5205-69E2-FE9D-5A25-D48165B18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60CFD2-088D-AD9F-07AA-4DECD502F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18CD7-531C-800D-A1F9-FB4493284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5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7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the tags come from the include at the top. The include also adds “site-id-token” needed for runner to function correctly.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7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that no one needs to worry about their project being terminated without warning.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22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778B6-D841-604E-88A6-4415958690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37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778B6-D841-604E-88A6-4415958690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3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2B62FDB-16DE-8EA0-E7CE-68DCD722A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19476" y="4521156"/>
            <a:ext cx="2767741" cy="640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167EB-B6AA-9653-91F2-4C08308E09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7EF0D9-090A-5020-CD05-8746AEFAB1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73074" y="1663601"/>
            <a:ext cx="7397853" cy="17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37D3332-4BB8-7FFD-2397-0E53AF8FBA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80676" y="2006719"/>
            <a:ext cx="4706203" cy="1089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3AE1D-82FA-F23F-146A-97498FA6E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561842" y="2135271"/>
            <a:ext cx="2882911" cy="8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6AB0-3942-604A-81B8-ED257ACE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88" y="273846"/>
            <a:ext cx="8173030" cy="441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7816BB-27D0-E34B-BFBA-BC03957C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8" y="894523"/>
            <a:ext cx="8173030" cy="373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949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4F68DC8-E445-2C24-7B83-6F059BAA1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19476" y="193062"/>
            <a:ext cx="2767741" cy="640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585A1-F27C-444D-4344-500AF021D4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B7E5742-6239-3029-C501-857B50B4A7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19476" y="4521156"/>
            <a:ext cx="2767741" cy="640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4D2B3-6E22-1627-AD61-48AB8FF169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199" y="1431925"/>
            <a:ext cx="8381999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416153"/>
            <a:ext cx="837565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AB6E624-6794-53DB-CE5B-9A1D185E61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7577841" y="4788559"/>
            <a:ext cx="1325397" cy="306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415DB-62D5-585C-021C-153E39E051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63550" y="4827893"/>
            <a:ext cx="1499616" cy="1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84" r:id="rId13"/>
    <p:sldLayoutId id="2147483674" r:id="rId14"/>
    <p:sldLayoutId id="2147483673" r:id="rId15"/>
    <p:sldLayoutId id="2147483685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itlab.com/ci/pipelines/schedules" TargetMode="External"/><Relationship Id="rId2" Type="http://schemas.openxmlformats.org/officeDocument/2006/relationships/hyperlink" Target="https://docs.gitlab.com/ci/yaml/#rules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itlab.com/" TargetMode="External"/><Relationship Id="rId2" Type="http://schemas.openxmlformats.org/officeDocument/2006/relationships/hyperlink" Target="https://docs.alcf.anl.gov/services/gitlab-ci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microsoft.com/office/2018/10/relationships/comments" Target="../comments/modernComment_10F_A5F86E7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bssw.io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2697-BF99-7792-BECB-573E239FF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Boosting Productivity &amp; Enabling Accelerated Development with </a:t>
            </a:r>
            <a:br>
              <a:rPr lang="en-US" sz="2400" dirty="0"/>
            </a:br>
            <a:r>
              <a:rPr lang="en-US" sz="2400" dirty="0"/>
              <a:t>GitLab CI &amp; Reframe</a:t>
            </a:r>
          </a:p>
        </p:txBody>
      </p:sp>
      <p:pic>
        <p:nvPicPr>
          <p:cNvPr id="13" name="Picture Placeholder 12" descr="Aurora&#10;&#10;AI-generated content may be incorrect.">
            <a:extLst>
              <a:ext uri="{FF2B5EF4-FFF2-40B4-BE49-F238E27FC236}">
                <a16:creationId xmlns:a16="http://schemas.microsoft.com/office/drawing/2014/main" id="{4A46614F-B611-0A27-8A15-7B6B759635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247" b="3247"/>
          <a:stretch>
            <a:fillRect/>
          </a:stretch>
        </p:blipFill>
        <p:spPr>
          <a:prstGeom prst="rect">
            <a:avLst/>
          </a:prstGeom>
          <a:solidFill>
            <a:srgbClr val="FFFFFF">
              <a:lumMod val="75000"/>
            </a:srgbClr>
          </a:solidFill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D39CE31-E392-F836-118C-51D65858E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ALCF Developer Sessions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DEC3E-7331-1E24-7838-C5C00CB54E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9901" y="3229520"/>
            <a:ext cx="1835693" cy="295275"/>
          </a:xfrm>
        </p:spPr>
        <p:txBody>
          <a:bodyPr/>
          <a:lstStyle/>
          <a:p>
            <a:r>
              <a:rPr lang="en-US" dirty="0"/>
              <a:t>Brian Homerding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2ECABD-6AF7-B6D3-6D66-AB9F88E43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901" y="3533777"/>
            <a:ext cx="1835693" cy="685800"/>
          </a:xfrm>
        </p:spPr>
        <p:txBody>
          <a:bodyPr/>
          <a:lstStyle/>
          <a:p>
            <a:r>
              <a:rPr lang="en-US" dirty="0"/>
              <a:t>Computer Scientist</a:t>
            </a:r>
          </a:p>
          <a:p>
            <a:r>
              <a:rPr lang="en-US" dirty="0"/>
              <a:t>ALCF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2DE8D7-B5FB-07BF-F209-BCDA7BB585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9458" y="3239317"/>
            <a:ext cx="2845750" cy="295275"/>
          </a:xfrm>
        </p:spPr>
        <p:txBody>
          <a:bodyPr/>
          <a:lstStyle/>
          <a:p>
            <a:r>
              <a:rPr lang="en-US" dirty="0"/>
              <a:t>Peter Upton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86B151-425D-CAD5-3E83-D3798A01A1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9457" y="3543574"/>
            <a:ext cx="2845750" cy="685800"/>
          </a:xfrm>
        </p:spPr>
        <p:txBody>
          <a:bodyPr/>
          <a:lstStyle/>
          <a:p>
            <a:r>
              <a:rPr lang="en-US" dirty="0"/>
              <a:t>Systems Integration Admin/Support</a:t>
            </a:r>
          </a:p>
          <a:p>
            <a:r>
              <a:rPr lang="en-US" dirty="0"/>
              <a:t>ALCF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26CB7A-B44D-251D-A48F-D1A217F966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39070" y="3226528"/>
            <a:ext cx="2235026" cy="295275"/>
          </a:xfrm>
        </p:spPr>
        <p:txBody>
          <a:bodyPr/>
          <a:lstStyle/>
          <a:p>
            <a:r>
              <a:rPr lang="en-US" dirty="0"/>
              <a:t>Kris Rowe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E125CD-93A6-DF8E-C343-5E3975176F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39069" y="3530785"/>
            <a:ext cx="2235027" cy="685800"/>
          </a:xfrm>
        </p:spPr>
        <p:txBody>
          <a:bodyPr/>
          <a:lstStyle/>
          <a:p>
            <a:r>
              <a:rPr lang="en-US" dirty="0"/>
              <a:t>Computational Scientist</a:t>
            </a:r>
          </a:p>
          <a:p>
            <a:r>
              <a:rPr lang="en-US" dirty="0"/>
              <a:t>ALCF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789A42-14E7-D836-AF8F-346A0A724F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June 24, 2026</a:t>
            </a:r>
          </a:p>
        </p:txBody>
      </p:sp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5A78-06EA-CF20-734E-174B3887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GitHub-CI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5360E-6E10-6150-869F-CA9CA4782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Comparison of GitLab and ALCF Terminology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DC338A-DE24-523D-3F76-763682AC5413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438761534"/>
              </p:ext>
            </p:extLst>
          </p:nvPr>
        </p:nvGraphicFramePr>
        <p:xfrm>
          <a:off x="457200" y="1431924"/>
          <a:ext cx="8382000" cy="258048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004646">
                  <a:extLst>
                    <a:ext uri="{9D8B030D-6E8A-4147-A177-3AD203B41FA5}">
                      <a16:colId xmlns:a16="http://schemas.microsoft.com/office/drawing/2014/main" val="1838347166"/>
                    </a:ext>
                  </a:extLst>
                </a:gridCol>
                <a:gridCol w="2095081">
                  <a:extLst>
                    <a:ext uri="{9D8B030D-6E8A-4147-A177-3AD203B41FA5}">
                      <a16:colId xmlns:a16="http://schemas.microsoft.com/office/drawing/2014/main" val="2165976747"/>
                    </a:ext>
                  </a:extLst>
                </a:gridCol>
                <a:gridCol w="4282273">
                  <a:extLst>
                    <a:ext uri="{9D8B030D-6E8A-4147-A177-3AD203B41FA5}">
                      <a16:colId xmlns:a16="http://schemas.microsoft.com/office/drawing/2014/main" val="3136394736"/>
                    </a:ext>
                  </a:extLst>
                </a:gridCol>
              </a:tblGrid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GitLab Term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ALCF Term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3840101"/>
                  </a:ext>
                </a:extLst>
              </a:tr>
              <a:tr h="5717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 Git repository along with its associated GitLab services (CI/CD, issues, etc.)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101871"/>
                  </a:ext>
                </a:extLst>
              </a:tr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Collection of users and their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984528"/>
                  </a:ext>
                </a:extLst>
              </a:tr>
              <a:tr h="5717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Job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 set of commands executed within a single stage of a CI/CD pipeline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781547"/>
                  </a:ext>
                </a:extLst>
              </a:tr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Job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 job submitted to the HPC job scheduler (PBS Pro)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12286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2A9805-DAB2-337E-2781-7A7A4919968F}"/>
              </a:ext>
            </a:extLst>
          </p:cNvPr>
          <p:cNvSpPr txBox="1"/>
          <p:nvPr/>
        </p:nvSpPr>
        <p:spPr>
          <a:xfrm>
            <a:off x="6572922" y="3965059"/>
            <a:ext cx="249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N/A – no equivalent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DC5B6-E404-F594-C3A9-73708992A91E}"/>
              </a:ext>
            </a:extLst>
          </p:cNvPr>
          <p:cNvSpPr txBox="1"/>
          <p:nvPr/>
        </p:nvSpPr>
        <p:spPr>
          <a:xfrm>
            <a:off x="457199" y="4012411"/>
            <a:ext cx="4894729" cy="54345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 that only one term maps directly: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 GitLab Group = an ALCF Project. All other terms differ.</a:t>
            </a:r>
          </a:p>
        </p:txBody>
      </p:sp>
    </p:spTree>
    <p:extLst>
      <p:ext uri="{BB962C8B-B14F-4D97-AF65-F5344CB8AC3E}">
        <p14:creationId xmlns:p14="http://schemas.microsoft.com/office/powerpoint/2010/main" val="12991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52BE-D5CD-6BF3-9EE7-CD3C9A9E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GitLab-CI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F6AFF-552C-31CA-D849-C594A6B745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CI/CD Pipelines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60CBAD-E847-4BB3-2332-F3266E5B23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431925"/>
            <a:ext cx="4114801" cy="327342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GitLab </a:t>
            </a:r>
            <a:r>
              <a:rPr lang="en-US" dirty="0">
                <a:solidFill>
                  <a:schemeClr val="accent3"/>
                </a:solidFill>
              </a:rPr>
              <a:t>job</a:t>
            </a:r>
            <a:r>
              <a:rPr lang="en-US" dirty="0"/>
              <a:t> executes a set of commands which represent a single task—such as compiling your code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A CI/CD </a:t>
            </a:r>
            <a:r>
              <a:rPr lang="en-US" dirty="0">
                <a:solidFill>
                  <a:schemeClr val="accent3"/>
                </a:solidFill>
              </a:rPr>
              <a:t>pipeline</a:t>
            </a:r>
            <a:r>
              <a:rPr lang="en-US" dirty="0"/>
              <a:t> is composed of jobs needed to complete a set of tasks, which are grouped together in one or more </a:t>
            </a:r>
            <a:r>
              <a:rPr lang="en-US" dirty="0">
                <a:solidFill>
                  <a:schemeClr val="accent3"/>
                </a:solidFill>
              </a:rPr>
              <a:t>stages</a:t>
            </a:r>
          </a:p>
          <a:p>
            <a:r>
              <a:rPr lang="en-US" dirty="0"/>
              <a:t>While jobs in a single stage may run execute concurrently, each stage is run sequentially</a:t>
            </a:r>
          </a:p>
          <a:p>
            <a:r>
              <a:rPr lang="en-US" dirty="0"/>
              <a:t>The next stage in a pipeline cannot run unless all jobs in the current stage complete successfully</a:t>
            </a:r>
          </a:p>
          <a:p>
            <a:pPr lvl="1"/>
            <a:r>
              <a:rPr lang="en-US" dirty="0"/>
              <a:t>If any job fails, the pipeline ends early</a:t>
            </a:r>
          </a:p>
          <a:p>
            <a:endParaRPr lang="en-US" dirty="0"/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1F65BEF7-881D-872B-D97E-486992667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811177"/>
              </p:ext>
            </p:extLst>
          </p:nvPr>
        </p:nvGraphicFramePr>
        <p:xfrm>
          <a:off x="4572000" y="876300"/>
          <a:ext cx="4267200" cy="327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C0BEDE9-12C6-76D1-4175-A21570B0C11D}"/>
              </a:ext>
            </a:extLst>
          </p:cNvPr>
          <p:cNvSpPr txBox="1"/>
          <p:nvPr/>
        </p:nvSpPr>
        <p:spPr>
          <a:xfrm>
            <a:off x="5677935" y="3965059"/>
            <a:ext cx="2055329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Example Pipeline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8287E-8033-57E5-7E46-5E50A114632B}"/>
              </a:ext>
            </a:extLst>
          </p:cNvPr>
          <p:cNvSpPr txBox="1"/>
          <p:nvPr/>
        </p:nvSpPr>
        <p:spPr>
          <a:xfrm>
            <a:off x="5865223" y="251579"/>
            <a:ext cx="2973977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https://docs.gitlab.com/ci/pipelines</a:t>
            </a:r>
          </a:p>
        </p:txBody>
      </p:sp>
    </p:spTree>
    <p:extLst>
      <p:ext uri="{BB962C8B-B14F-4D97-AF65-F5344CB8AC3E}">
        <p14:creationId xmlns:p14="http://schemas.microsoft.com/office/powerpoint/2010/main" val="10582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1E27-0955-C64D-B9D0-2109722F6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GitLab-CI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C3034-7A4E-0320-1C2D-77347A032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Runners and Job Types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BD221-E1A4-3EDB-D734-BB9F0FE57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Each ALCF system has login nodes that host GitLab CI runners. These runners are responsible for picking up and executing your GitLab CI jobs.</a:t>
            </a:r>
          </a:p>
          <a:p>
            <a:r>
              <a:rPr lang="en-US" dirty="0"/>
              <a:t>Runners are assigned jobs through a </a:t>
            </a:r>
            <a:r>
              <a:rPr lang="en-US" b="1" dirty="0"/>
              <a:t>tag-matching system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Each runner is registered with a </a:t>
            </a:r>
            <a:r>
              <a:rPr lang="en-US" b="1" dirty="0"/>
              <a:t>tag</a:t>
            </a:r>
            <a:r>
              <a:rPr lang="en-US" dirty="0"/>
              <a:t> that corresponds to its system (e.g.,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aurora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polaris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crux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In your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gitlab-ci.yml</a:t>
            </a:r>
            <a:r>
              <a:rPr lang="en-US" dirty="0"/>
              <a:t>, you specify </a:t>
            </a:r>
            <a:r>
              <a:rPr lang="en-US" b="1" dirty="0"/>
              <a:t>tags</a:t>
            </a:r>
            <a:r>
              <a:rPr lang="en-US" dirty="0"/>
              <a:t> on each job to indicate which system it should run on.</a:t>
            </a:r>
          </a:p>
          <a:p>
            <a:pPr lvl="1"/>
            <a:r>
              <a:rPr lang="en-US" dirty="0"/>
              <a:t>When a job's tags </a:t>
            </a:r>
            <a:r>
              <a:rPr lang="en-US" b="1" dirty="0"/>
              <a:t>match</a:t>
            </a:r>
            <a:r>
              <a:rPr lang="en-US" dirty="0"/>
              <a:t> a runner's tags, that runner picks up and executes the job.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052AD-18AF-FADB-3FF1-D23D968FD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169551"/>
            <a:ext cx="4110527" cy="3535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" dirty="0"/>
              <a:t>Jobs within a pipeline can run in one of two modes:</a:t>
            </a:r>
          </a:p>
          <a:p>
            <a:r>
              <a:rPr lang="en-US" sz="1050" b="1" dirty="0"/>
              <a:t>Shell mode</a:t>
            </a:r>
            <a:endParaRPr lang="en-US" sz="1050" dirty="0"/>
          </a:p>
          <a:p>
            <a:pPr lvl="1"/>
            <a:r>
              <a:rPr lang="en-US" sz="1050" b="1" dirty="0"/>
              <a:t>Directly runs your script on the runner</a:t>
            </a:r>
            <a:r>
              <a:rPr lang="en-US" sz="1050" dirty="0"/>
              <a:t> in a shell environment.</a:t>
            </a:r>
          </a:p>
          <a:p>
            <a:pPr lvl="1"/>
            <a:r>
              <a:rPr lang="en-US" sz="1050" b="1" dirty="0"/>
              <a:t>Use this for things you would normally do on a login node:</a:t>
            </a:r>
          </a:p>
          <a:p>
            <a:pPr lvl="2"/>
            <a:r>
              <a:rPr lang="en-US" sz="1050" dirty="0"/>
              <a:t>Job setup and staging</a:t>
            </a:r>
          </a:p>
          <a:p>
            <a:pPr lvl="2"/>
            <a:r>
              <a:rPr lang="en-US" sz="1050" dirty="0"/>
              <a:t>Light testing</a:t>
            </a:r>
          </a:p>
          <a:p>
            <a:r>
              <a:rPr lang="en-US" sz="1050" b="1" dirty="0"/>
              <a:t>Batch mode </a:t>
            </a:r>
          </a:p>
          <a:p>
            <a:pPr lvl="1"/>
            <a:r>
              <a:rPr lang="en-US" sz="1050" b="1" dirty="0"/>
              <a:t>Enqueues PBS jobs via the scheduler</a:t>
            </a:r>
            <a:r>
              <a:rPr lang="en-US" sz="1050" dirty="0"/>
              <a:t> to run on compute nodes, then waits for that PBS job to complete.</a:t>
            </a:r>
          </a:p>
          <a:p>
            <a:pPr lvl="1"/>
            <a:r>
              <a:rPr lang="en-US" sz="1050" b="1" dirty="0"/>
              <a:t>Use this for things you would normally do on a compute node:</a:t>
            </a:r>
          </a:p>
          <a:p>
            <a:pPr lvl="2"/>
            <a:r>
              <a:rPr lang="en-US" sz="1050" dirty="0"/>
              <a:t>Heavy testing</a:t>
            </a:r>
          </a:p>
          <a:p>
            <a:pPr lvl="2"/>
            <a:r>
              <a:rPr lang="en-US" sz="1050" dirty="0"/>
              <a:t>Running compute-intensive workloads</a:t>
            </a:r>
            <a:endParaRPr lang="en-US" sz="105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050" dirty="0"/>
              <a:t>You prescribe the mode in your </a:t>
            </a:r>
            <a:r>
              <a:rPr lang="en-US" sz="1050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sz="1050" dirty="0" err="1">
                <a:latin typeface="Consolas" panose="020B0609020204030204" pitchFamily="49" charset="0"/>
                <a:cs typeface="Consolas" panose="020B0609020204030204" pitchFamily="49" charset="0"/>
              </a:rPr>
              <a:t>gitlab-ci.yml</a:t>
            </a:r>
            <a:r>
              <a:rPr lang="en-US" sz="1050" dirty="0"/>
              <a:t> by setting the appropriate tag on your job.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0400D3-AF2C-1810-82C6-76E3E2E95D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Where GitLab-CI </a:t>
            </a:r>
            <a:r>
              <a:rPr lang="en-US" dirty="0"/>
              <a:t>jobs run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E08FCD-5871-8BC9-09F1-88416A25B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8673" y="620911"/>
            <a:ext cx="4110527" cy="548640"/>
          </a:xfrm>
        </p:spPr>
        <p:txBody>
          <a:bodyPr/>
          <a:lstStyle/>
          <a:p>
            <a:r>
              <a:rPr lang="en-US" dirty="0"/>
              <a:t>How GitLab-CI jobs run</a:t>
            </a:r>
          </a:p>
        </p:txBody>
      </p:sp>
    </p:spTree>
    <p:extLst>
      <p:ext uri="{BB962C8B-B14F-4D97-AF65-F5344CB8AC3E}">
        <p14:creationId xmlns:p14="http://schemas.microsoft.com/office/powerpoint/2010/main" val="39232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31A57-9C16-49D4-3C8C-381AF84D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GitLab-CI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57A2F-956D-C4A6-5EE6-4BC73087F4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Controlling When Jobs Run with Rules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894D4-153A-932D-1B21-BBD101A1D92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CI/CD pipelines can be triggered when</a:t>
            </a:r>
            <a:r>
              <a:rPr lang="en-US" dirty="0">
                <a:solidFill>
                  <a:schemeClr val="accent3"/>
                </a:solidFill>
              </a:rPr>
              <a:t> conditions </a:t>
            </a:r>
            <a:r>
              <a:rPr lang="en-US" dirty="0"/>
              <a:t>are met—such as commits to certain branches, merge/pull requests, or versioned releases</a:t>
            </a:r>
          </a:p>
          <a:p>
            <a:pPr lvl="1"/>
            <a:r>
              <a:rPr lang="en-US" dirty="0"/>
              <a:t>Logic for this is programmed in </a:t>
            </a:r>
            <a:r>
              <a:rPr lang="en-US" dirty="0">
                <a:latin typeface="Consolas" panose="020B0609020204030204" pitchFamily="49" charset="0"/>
              </a:rPr>
              <a:t>.</a:t>
            </a:r>
            <a:r>
              <a:rPr lang="en-US" dirty="0" err="1">
                <a:latin typeface="Consolas" panose="020B0609020204030204" pitchFamily="49" charset="0"/>
              </a:rPr>
              <a:t>gitlab-ci.yml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/>
              <a:t>file</a:t>
            </a:r>
          </a:p>
          <a:p>
            <a:pPr lvl="1"/>
            <a:r>
              <a:rPr lang="en-US" dirty="0"/>
              <a:t>For syntax see GitLab documentation: </a:t>
            </a:r>
            <a:r>
              <a:rPr lang="en-US" dirty="0">
                <a:hlinkClick r:id="rId2"/>
              </a:rPr>
              <a:t>https://docs.gitlab.com/ci/yaml/#rules</a:t>
            </a:r>
            <a:r>
              <a:rPr lang="en-US" dirty="0"/>
              <a:t> </a:t>
            </a:r>
          </a:p>
          <a:p>
            <a:r>
              <a:rPr lang="en-US" dirty="0"/>
              <a:t>Recurring pipelines can be </a:t>
            </a:r>
            <a:r>
              <a:rPr lang="en-US" dirty="0">
                <a:solidFill>
                  <a:schemeClr val="accent3"/>
                </a:solidFill>
              </a:rPr>
              <a:t>scheduled</a:t>
            </a:r>
            <a:r>
              <a:rPr lang="en-US" dirty="0"/>
              <a:t> using a Cron type syntax within the GitLab-CI web application</a:t>
            </a:r>
          </a:p>
          <a:p>
            <a:pPr lvl="1"/>
            <a:r>
              <a:rPr lang="en-US" dirty="0"/>
              <a:t>E.g., intensive end-to-end testing that you want to run less frequently</a:t>
            </a:r>
          </a:p>
          <a:p>
            <a:pPr lvl="1"/>
            <a:r>
              <a:rPr lang="en-US" dirty="0"/>
              <a:t>See GitLab docs: </a:t>
            </a:r>
            <a:r>
              <a:rPr lang="en-US" dirty="0">
                <a:hlinkClick r:id="rId3"/>
              </a:rPr>
              <a:t>https://docs.gitlab.com/ci/pipelines/schedules</a:t>
            </a:r>
            <a:r>
              <a:rPr lang="en-US" dirty="0"/>
              <a:t> </a:t>
            </a:r>
          </a:p>
          <a:p>
            <a:r>
              <a:rPr lang="en-US" dirty="0"/>
              <a:t>Users can trigger pipelines </a:t>
            </a:r>
            <a:r>
              <a:rPr lang="en-US" dirty="0">
                <a:solidFill>
                  <a:schemeClr val="accent3"/>
                </a:solidFill>
              </a:rPr>
              <a:t>manually</a:t>
            </a:r>
            <a:r>
              <a:rPr lang="en-US" dirty="0"/>
              <a:t> from the GitLab-CI web application</a:t>
            </a:r>
          </a:p>
        </p:txBody>
      </p:sp>
    </p:spTree>
    <p:extLst>
      <p:ext uri="{BB962C8B-B14F-4D97-AF65-F5344CB8AC3E}">
        <p14:creationId xmlns:p14="http://schemas.microsoft.com/office/powerpoint/2010/main" val="243796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32A42-AF6C-DF93-8DEC-CDE5F7670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96E2-080B-6F99-73DD-0201967F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GitLab-CI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1E6E0-EBE5-900C-6460-0C9BA933E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Important ALCF Specifics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1C3BF-A423-2A65-FC07-DAE1814AD0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Tags are keywords used to select where a job will be sent</a:t>
            </a:r>
          </a:p>
          <a:p>
            <a:r>
              <a:rPr lang="en-US" dirty="0"/>
              <a:t>Two ALCF specific tags are necessary</a:t>
            </a:r>
          </a:p>
          <a:p>
            <a:r>
              <a:rPr lang="en-US" dirty="0"/>
              <a:t>The </a:t>
            </a:r>
            <a:r>
              <a:rPr lang="en-US" b="1" dirty="0"/>
              <a:t>cluster tag </a:t>
            </a:r>
            <a:r>
              <a:rPr lang="en-US" dirty="0"/>
              <a:t>specifies which system to use—</a:t>
            </a:r>
            <a:r>
              <a:rPr lang="en-US" dirty="0" err="1">
                <a:latin typeface="Consolas" panose="020B0609020204030204" pitchFamily="49" charset="0"/>
              </a:rPr>
              <a:t>polaris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aurora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crux</a:t>
            </a:r>
            <a:r>
              <a:rPr lang="en-US" dirty="0"/>
              <a:t>, etc.</a:t>
            </a:r>
          </a:p>
          <a:p>
            <a:r>
              <a:rPr lang="en-US" dirty="0"/>
              <a:t>The </a:t>
            </a:r>
            <a:r>
              <a:rPr lang="en-US" b="1" dirty="0"/>
              <a:t>job-type tag </a:t>
            </a:r>
            <a:r>
              <a:rPr lang="en-US" dirty="0"/>
              <a:t>specifies whether to use shell or batch jobs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7A6E41-3B14-C475-B3EE-013DE78CA8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When submitting jobs to a scheduler—e.g., using batch type jobs—a global per system variable is used to prescribe flags which are passed to the scheduler</a:t>
            </a:r>
          </a:p>
          <a:p>
            <a:r>
              <a:rPr lang="en-US" dirty="0"/>
              <a:t>E.g., assign the flags you would pass to PBS at the command line on Aurora to the variable: </a:t>
            </a:r>
            <a:r>
              <a:rPr lang="en-US" b="1" dirty="0">
                <a:latin typeface="Consolas" panose="020B0609020204030204" pitchFamily="49" charset="0"/>
              </a:rPr>
              <a:t>ANL_AURORA_SCHEDULER_PARAMETERS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5AD144-AAF1-B997-1C31-2013672918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F197E6-4EF6-6926-4A8B-95A6DF2C18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42943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9988-F4E8-B80F-6A12-3015DDC6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2651760" cy="746522"/>
          </a:xfrm>
        </p:spPr>
        <p:txBody>
          <a:bodyPr/>
          <a:lstStyle/>
          <a:p>
            <a:r>
              <a:rPr lang="en-US" sz="2400" dirty="0"/>
              <a:t>ALCF GitLab-CI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FFBC7-739E-B354-A01D-1BCC3BB870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93775"/>
            <a:ext cx="2651760" cy="438150"/>
          </a:xfrm>
        </p:spPr>
        <p:txBody>
          <a:bodyPr/>
          <a:lstStyle/>
          <a:p>
            <a:r>
              <a:rPr lang="en-US" sz="1600" dirty="0"/>
              <a:t>Anatomy of a Job Script</a:t>
            </a:r>
          </a:p>
        </p:txBody>
      </p:sp>
      <p:pic>
        <p:nvPicPr>
          <p:cNvPr id="6" name="Content Placeholder 5" descr="The image shows a YAML configuration file with different sections for including references, variables, stages, and two test cases, each defining a different stage and script for running shell or batch tasks.&#10;&#10;AI-generated content may be incorrect.">
            <a:extLst>
              <a:ext uri="{FF2B5EF4-FFF2-40B4-BE49-F238E27FC236}">
                <a16:creationId xmlns:a16="http://schemas.microsoft.com/office/drawing/2014/main" id="{DD7E4A7E-0DF7-B351-FF77-C892FF0D35C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3203504" y="488316"/>
            <a:ext cx="5940496" cy="3936183"/>
          </a:xfrm>
          <a:prstGeom prst="rect">
            <a:avLst/>
          </a:prstGeom>
        </p:spPr>
      </p:pic>
      <p:pic>
        <p:nvPicPr>
          <p:cNvPr id="8" name="Picture 7" descr="The image contains a code snippet with a list of identifiers, including 'polaris-shell-runner', 'polaris-batch-runner', and 'site-id-token', all associated with tags like 'shell', 'polaris', and 'batch'.&#10;&#10;AI-generated content may be incorrect.">
            <a:extLst>
              <a:ext uri="{FF2B5EF4-FFF2-40B4-BE49-F238E27FC236}">
                <a16:creationId xmlns:a16="http://schemas.microsoft.com/office/drawing/2014/main" id="{4F3A0683-21BE-2F94-F20F-7229AB2CA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92" y="2571750"/>
            <a:ext cx="1273622" cy="16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324D3-8DDC-B6ED-FE3F-1A6FFAC7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</p:spPr>
        <p:txBody>
          <a:bodyPr/>
          <a:lstStyle/>
          <a:p>
            <a:r>
              <a:rPr lang="en-US" dirty="0"/>
              <a:t>ALCF GitLab-CI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DD5E1-4E16-3CCF-258C-2ED1ED0CF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93775"/>
            <a:ext cx="8382000" cy="438150"/>
          </a:xfrm>
        </p:spPr>
        <p:txBody>
          <a:bodyPr/>
          <a:lstStyle/>
          <a:p>
            <a:r>
              <a:rPr lang="en-US" dirty="0"/>
              <a:t>Important Details &amp; Policies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523E4-40D6-46A8-32C5-6E97A91C59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Each job clones your repo into a path in your home directory: ~/.jacamar-ci</a:t>
            </a:r>
          </a:p>
          <a:p>
            <a:r>
              <a:rPr lang="en-US" dirty="0"/>
              <a:t>Need minimum space for this or CI/CD job will fail</a:t>
            </a:r>
          </a:p>
          <a:p>
            <a:r>
              <a:rPr lang="en-US" dirty="0"/>
              <a:t>Specify other storage in scripts or entire job writes to $HOME</a:t>
            </a:r>
          </a:p>
          <a:p>
            <a:r>
              <a:rPr lang="en-US" dirty="0"/>
              <a:t>Best practice is to run jobs from ALCF Project space on parallel filesystems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CD714-A7C8-AC95-13BA-3EB788D832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PI sent notification </a:t>
            </a:r>
            <a:r>
              <a:rPr lang="en-US" dirty="0"/>
              <a:t>30 days prior to any action</a:t>
            </a:r>
          </a:p>
          <a:p>
            <a:r>
              <a:rPr lang="en-US" dirty="0"/>
              <a:t>Projects inactive for at least 6 months will have access disabled</a:t>
            </a:r>
          </a:p>
          <a:p>
            <a:r>
              <a:rPr lang="en-US" dirty="0"/>
              <a:t>Inactivity includes</a:t>
            </a:r>
          </a:p>
          <a:p>
            <a:pPr lvl="1"/>
            <a:r>
              <a:rPr lang="en-US" dirty="0"/>
              <a:t>No new repos</a:t>
            </a:r>
          </a:p>
          <a:p>
            <a:pPr lvl="1"/>
            <a:r>
              <a:rPr lang="en-US" dirty="0"/>
              <a:t>No new commits</a:t>
            </a:r>
          </a:p>
          <a:p>
            <a:pPr lvl="1"/>
            <a:r>
              <a:rPr lang="en-US" dirty="0"/>
              <a:t>Continuously failing scheduled (</a:t>
            </a:r>
            <a:r>
              <a:rPr lang="en-US" dirty="0" err="1"/>
              <a:t>cron</a:t>
            </a:r>
            <a:r>
              <a:rPr lang="en-US" dirty="0"/>
              <a:t>-type) jobs for prolonged period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2A3A2A-9A8E-68FA-74E9-8517417F33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199" y="1435694"/>
            <a:ext cx="2670048" cy="548640"/>
          </a:xfrm>
        </p:spPr>
        <p:txBody>
          <a:bodyPr/>
          <a:lstStyle/>
          <a:p>
            <a:r>
              <a:rPr lang="en-US" dirty="0"/>
              <a:t>CI/CD Filesystem Usage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33F11-C5F7-D675-550D-C691A62082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13175" y="1435694"/>
            <a:ext cx="2670048" cy="548640"/>
          </a:xfrm>
        </p:spPr>
        <p:txBody>
          <a:bodyPr/>
          <a:lstStyle/>
          <a:p>
            <a:r>
              <a:rPr lang="en-US" dirty="0"/>
              <a:t>Termination Policy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6A14F-1C9A-8FD0-50A3-95090475AE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025" y="1984375"/>
            <a:ext cx="2670175" cy="2720975"/>
          </a:xfrm>
        </p:spPr>
        <p:txBody>
          <a:bodyPr>
            <a:normAutofit/>
          </a:bodyPr>
          <a:lstStyle/>
          <a:p>
            <a:r>
              <a:rPr lang="en-US" dirty="0"/>
              <a:t>ALCF GitLab-CI is a shared resource. Be thoughtful and responsible in its use</a:t>
            </a:r>
          </a:p>
          <a:p>
            <a:r>
              <a:rPr lang="en-US" dirty="0"/>
              <a:t>Time used by job stages which make use of the PBS scheduler will count against ALCF Project allocations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B50792-57E8-59E8-FB02-39BFE02A3D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9152" y="1435694"/>
            <a:ext cx="2670048" cy="548640"/>
          </a:xfrm>
        </p:spPr>
        <p:txBody>
          <a:bodyPr/>
          <a:lstStyle/>
          <a:p>
            <a:r>
              <a:rPr lang="en-US" dirty="0"/>
              <a:t>Good To Know</a:t>
            </a:r>
          </a:p>
        </p:txBody>
      </p:sp>
    </p:spTree>
    <p:extLst>
      <p:ext uri="{BB962C8B-B14F-4D97-AF65-F5344CB8AC3E}">
        <p14:creationId xmlns:p14="http://schemas.microsoft.com/office/powerpoint/2010/main" val="1013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993D-F0DB-C850-C01B-8CFCC526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GitLab-CI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421B-D210-774D-D8F6-F6D76AB076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Advanced Usage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C1F3A7-457B-29C0-52CB-70A8C9D3FDF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For advanced topics consult the ALCF User Guide and GitLab’s documentation</a:t>
            </a:r>
          </a:p>
          <a:p>
            <a:r>
              <a:rPr lang="en-US" dirty="0"/>
              <a:t>ALCF User Guide </a:t>
            </a:r>
          </a:p>
          <a:p>
            <a:pPr lvl="1"/>
            <a:r>
              <a:rPr lang="en-US" dirty="0">
                <a:hlinkClick r:id="rId2"/>
              </a:rPr>
              <a:t>https://docs.alcf.anl.gov/services/gitlab-ci</a:t>
            </a:r>
            <a:endParaRPr lang="en-US" dirty="0"/>
          </a:p>
          <a:p>
            <a:r>
              <a:rPr lang="en-US" dirty="0"/>
              <a:t>GitLab Documentation</a:t>
            </a:r>
          </a:p>
          <a:p>
            <a:pPr lvl="1"/>
            <a:r>
              <a:rPr lang="en-US" dirty="0">
                <a:hlinkClick r:id="rId3"/>
              </a:rPr>
              <a:t>https://docs.gitlab.com/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2982-8E48-D44D-BDD4-851E8D16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Reframe</a:t>
            </a:r>
          </a:p>
        </p:txBody>
      </p:sp>
    </p:spTree>
    <p:extLst>
      <p:ext uri="{BB962C8B-B14F-4D97-AF65-F5344CB8AC3E}">
        <p14:creationId xmlns:p14="http://schemas.microsoft.com/office/powerpoint/2010/main" val="4667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47F9E-6166-4171-16AB-637AFBC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ReFrame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F3D4-037A-4532-DF1F-4ABD851A9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ReFrame</a:t>
            </a:r>
            <a:r>
              <a:rPr lang="en-US" dirty="0"/>
              <a:t> is a high-level framework for writing regression tests for HPC systems.</a:t>
            </a:r>
          </a:p>
          <a:p>
            <a:endParaRPr lang="en-US" dirty="0"/>
          </a:p>
          <a:p>
            <a:r>
              <a:rPr lang="en-US" dirty="0"/>
              <a:t>Provides abstractions for writing robust sanity and performance checks.</a:t>
            </a:r>
          </a:p>
          <a:p>
            <a:endParaRPr lang="en-US" dirty="0"/>
          </a:p>
          <a:p>
            <a:r>
              <a:rPr lang="en-US" dirty="0"/>
              <a:t>Aims to abstract away the complexity of modern HPC system interaction.</a:t>
            </a:r>
          </a:p>
          <a:p>
            <a:endParaRPr lang="en-US" dirty="0"/>
          </a:p>
          <a:p>
            <a:r>
              <a:rPr lang="en-US" dirty="0"/>
              <a:t>Separates the system configuration from the application test details.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4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1925-6A1D-6027-4274-517FC776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820A8B-564B-E6EF-7FB2-65FC791FAAF4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284445021"/>
              </p:ext>
            </p:extLst>
          </p:nvPr>
        </p:nvGraphicFramePr>
        <p:xfrm>
          <a:off x="457200" y="1431925"/>
          <a:ext cx="8382000" cy="327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15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3E67-E920-5DFE-938A-E67A4C77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</a:t>
            </a:r>
            <a:r>
              <a:rPr lang="en-US" dirty="0" err="1"/>
              <a:t>ReFrame</a:t>
            </a:r>
            <a:r>
              <a:rPr lang="en-US" dirty="0"/>
              <a:t>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53CB2-E40E-B40A-216E-C40D48840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Provides powerful tools to write robust high coverage tests.</a:t>
            </a:r>
          </a:p>
          <a:p>
            <a:r>
              <a:rPr lang="en-US" dirty="0"/>
              <a:t>Allows for test selection.</a:t>
            </a:r>
          </a:p>
          <a:p>
            <a:r>
              <a:rPr lang="en-US" dirty="0"/>
              <a:t>Manages each test stage (test’s working directory).</a:t>
            </a:r>
          </a:p>
          <a:p>
            <a:r>
              <a:rPr lang="en-US" dirty="0"/>
              <a:t>Provides several pipeline stages of test execution for robust customization.</a:t>
            </a:r>
          </a:p>
          <a:p>
            <a:r>
              <a:rPr lang="en-US" dirty="0"/>
              <a:t>Executes the tests.</a:t>
            </a:r>
          </a:p>
          <a:p>
            <a:r>
              <a:rPr lang="en-US" dirty="0"/>
              <a:t>Validates correctness.</a:t>
            </a:r>
          </a:p>
          <a:p>
            <a:r>
              <a:rPr lang="en-US" dirty="0"/>
              <a:t>Optionally collects performance.</a:t>
            </a:r>
          </a:p>
          <a:p>
            <a:r>
              <a:rPr lang="en-US" dirty="0"/>
              <a:t>Manages storing tests artifacts.</a:t>
            </a:r>
          </a:p>
        </p:txBody>
      </p:sp>
    </p:spTree>
    <p:extLst>
      <p:ext uri="{BB962C8B-B14F-4D97-AF65-F5344CB8AC3E}">
        <p14:creationId xmlns:p14="http://schemas.microsoft.com/office/powerpoint/2010/main" val="66758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931B-F109-46AF-2A36-DC633344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ReFrame</a:t>
            </a:r>
            <a:r>
              <a:rPr lang="en-US" dirty="0"/>
              <a:t> is targeted to HPC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43EE-D78F-4276-9D54-8CE03DFF7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9" y="894524"/>
            <a:ext cx="2833658" cy="827952"/>
          </a:xfrm>
        </p:spPr>
        <p:txBody>
          <a:bodyPr>
            <a:normAutofit/>
          </a:bodyPr>
          <a:lstStyle/>
          <a:p>
            <a:r>
              <a:rPr lang="en-US" dirty="0" err="1"/>
              <a:t>ReFrame</a:t>
            </a:r>
            <a:r>
              <a:rPr lang="en-US" dirty="0"/>
              <a:t> provides first class support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50A49-60FC-4761-4BA2-87498D8F0ED3}"/>
              </a:ext>
            </a:extLst>
          </p:cNvPr>
          <p:cNvSpPr txBox="1"/>
          <p:nvPr/>
        </p:nvSpPr>
        <p:spPr>
          <a:xfrm>
            <a:off x="1603185" y="1632924"/>
            <a:ext cx="251161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Schedulers</a:t>
            </a:r>
            <a:endParaRPr lang="en-US" sz="15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flux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local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lsf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oar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pbs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sge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slurm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squeue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ssh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CF042-FD61-E4CE-CE1A-18B89670F042}"/>
              </a:ext>
            </a:extLst>
          </p:cNvPr>
          <p:cNvSpPr txBox="1"/>
          <p:nvPr/>
        </p:nvSpPr>
        <p:spPr>
          <a:xfrm>
            <a:off x="4695682" y="894523"/>
            <a:ext cx="402941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Launchers</a:t>
            </a:r>
            <a:endParaRPr lang="en-US" sz="15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alps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clush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ibrun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local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lrun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lrun-gpu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mpiexec</a:t>
            </a:r>
            <a:endParaRPr lang="en-US" sz="1500" b="1" dirty="0">
              <a:solidFill>
                <a:srgbClr val="C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mpirun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mpirun-intelmpi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mpirun-openmpi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pdsh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srun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srunalloc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ssh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upcrun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upcxx</a:t>
            </a: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-run</a:t>
            </a:r>
          </a:p>
        </p:txBody>
      </p:sp>
    </p:spTree>
    <p:extLst>
      <p:ext uri="{BB962C8B-B14F-4D97-AF65-F5344CB8AC3E}">
        <p14:creationId xmlns:p14="http://schemas.microsoft.com/office/powerpoint/2010/main" val="2453660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F1C9-4AB9-6352-5108-44F7B0646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ReFrame</a:t>
            </a:r>
            <a:r>
              <a:rPr lang="en-US" dirty="0"/>
              <a:t> on Aurora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2ABE3-3F57-1E19-125D-7E42B16ED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ReFrame</a:t>
            </a:r>
            <a:r>
              <a:rPr lang="en-US" dirty="0"/>
              <a:t> is available as a module on Aurora.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500" b="1" dirty="0">
                <a:latin typeface="Consolas" panose="020B0609020204030204" pitchFamily="49" charset="0"/>
                <a:cs typeface="Consolas" panose="020B0609020204030204" pitchFamily="49" charset="0"/>
              </a:rPr>
              <a:t>&gt; module load reframe</a:t>
            </a:r>
          </a:p>
          <a:p>
            <a:pPr marL="0" indent="0">
              <a:buNone/>
            </a:pPr>
            <a:r>
              <a:rPr lang="en-US" sz="1500" b="1" dirty="0">
                <a:latin typeface="Consolas" panose="020B0609020204030204" pitchFamily="49" charset="0"/>
                <a:cs typeface="Consolas" panose="020B0609020204030204" pitchFamily="49" charset="0"/>
              </a:rPr>
              <a:t>&gt; which reframe</a:t>
            </a: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/opt/aurora/26.26.0/</a:t>
            </a: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spack</a:t>
            </a: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/unified/1.1.1/install/linux-x86_64/reframe-4.9.0-2k4vk75/bin/reframe</a:t>
            </a:r>
          </a:p>
          <a:p>
            <a:pPr marL="0" indent="0">
              <a:buNone/>
            </a:pPr>
            <a:r>
              <a:rPr lang="en-US" sz="1500" b="1" dirty="0">
                <a:latin typeface="Consolas" panose="020B0609020204030204" pitchFamily="49" charset="0"/>
                <a:cs typeface="Consolas" panose="020B0609020204030204" pitchFamily="49" charset="0"/>
              </a:rPr>
              <a:t>&gt; reframe …</a:t>
            </a:r>
          </a:p>
          <a:p>
            <a:endParaRPr lang="en-US" dirty="0"/>
          </a:p>
          <a:p>
            <a:r>
              <a:rPr lang="en-US" dirty="0"/>
              <a:t>At least two items are needed to execute a test.</a:t>
            </a:r>
          </a:p>
          <a:p>
            <a:pPr marL="600067" lvl="1" indent="-257175">
              <a:buFont typeface="+mj-lt"/>
              <a:buAutoNum type="arabicPeriod"/>
            </a:pPr>
            <a:r>
              <a:rPr lang="en-US" sz="1500" dirty="0"/>
              <a:t>System configuration</a:t>
            </a:r>
          </a:p>
          <a:p>
            <a:pPr marL="600067" lvl="1" indent="-257175">
              <a:buFont typeface="+mj-lt"/>
              <a:buAutoNum type="arabicPeriod"/>
            </a:pPr>
            <a:r>
              <a:rPr lang="en-US" sz="1500" dirty="0" err="1"/>
              <a:t>ReFrame</a:t>
            </a:r>
            <a:r>
              <a:rPr lang="en-US" sz="1500" dirty="0"/>
              <a:t> test file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06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0502-4496-18E8-2370-53561E9E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system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E14D0-7144-9FA6-0A39-0E9792AA3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spcBef>
                <a:spcPts val="150"/>
              </a:spcBef>
              <a:buNone/>
            </a:pP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site_configuration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{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'systems': [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{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'name': 'aurora',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descr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': 'Aurora',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'hostnames': ['^aurora-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uan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*’]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modules_system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':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lmod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max_local_jobs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': 12,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'partitions': [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{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    'name': 'compute',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descr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': 'Compute nodes',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    'scheduler': 'pbs',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    'launcher':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mpiexec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max_jobs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': 128,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    'environs': [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PrgEnv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-intel',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    ]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    }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]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},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],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'environments': [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{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'name':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PrgEnv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-intel',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prepare_cmds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': ['module restore'],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target_systems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': ['aurora'],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'cc': 'icx',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'cxx':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icpx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   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ftn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': 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ifx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    },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    ],</a:t>
            </a:r>
          </a:p>
          <a:p>
            <a:pPr marL="0" indent="0">
              <a:spcBef>
                <a:spcPts val="150"/>
              </a:spcBef>
              <a:buNone/>
            </a:pP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150"/>
              </a:spcBef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F13A7-D188-0D80-9FD0-EDA0DBBE601E}"/>
              </a:ext>
            </a:extLst>
          </p:cNvPr>
          <p:cNvSpPr txBox="1"/>
          <p:nvPr/>
        </p:nvSpPr>
        <p:spPr>
          <a:xfrm>
            <a:off x="4572000" y="894523"/>
            <a:ext cx="3107365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Site configuration defines the available 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systems</a:t>
            </a:r>
            <a:r>
              <a:rPr lang="en-US" sz="1350" dirty="0"/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Systems can have multiple 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partitions</a:t>
            </a:r>
            <a:r>
              <a:rPr lang="en-US" sz="1350" dirty="0"/>
              <a:t> for running tests.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The 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scheduler</a:t>
            </a:r>
            <a:r>
              <a:rPr lang="en-US" sz="1350" dirty="0"/>
              <a:t> and 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launcher</a:t>
            </a:r>
            <a:r>
              <a:rPr lang="en-US" sz="1350" dirty="0"/>
              <a:t> are defined for the partition.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Site configuration also defines the available 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environments.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/>
              <a:t>ReFrame</a:t>
            </a:r>
            <a:r>
              <a:rPr lang="en-US" sz="1350" dirty="0"/>
              <a:t> determines valid </a:t>
            </a:r>
            <a:r>
              <a:rPr lang="en-US" sz="1350" dirty="0" err="1">
                <a:latin typeface="Consolas" panose="020B0609020204030204" pitchFamily="49" charset="0"/>
                <a:cs typeface="Consolas" panose="020B0609020204030204" pitchFamily="49" charset="0"/>
              </a:rPr>
              <a:t>system:partition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/environment </a:t>
            </a:r>
            <a:r>
              <a:rPr lang="en-US" sz="1350" dirty="0"/>
              <a:t>combinations. </a:t>
            </a:r>
          </a:p>
        </p:txBody>
      </p:sp>
    </p:spTree>
    <p:extLst>
      <p:ext uri="{BB962C8B-B14F-4D97-AF65-F5344CB8AC3E}">
        <p14:creationId xmlns:p14="http://schemas.microsoft.com/office/powerpoint/2010/main" val="162044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DDEC-A559-C198-6F90-6A7A2132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ReFrame</a:t>
            </a:r>
            <a:r>
              <a:rPr lang="en-US" dirty="0"/>
              <a:t> test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34CA7-9E3A-67EA-CD5A-BE8E091CB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Tests are python classes derived </a:t>
            </a:r>
            <a:r>
              <a:rPr lang="en-US" dirty="0" err="1"/>
              <a:t>ReFrames</a:t>
            </a:r>
            <a:r>
              <a:rPr lang="en-US" dirty="0"/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RegressionTest</a:t>
            </a:r>
            <a:r>
              <a:rPr lang="en-US" dirty="0"/>
              <a:t> classes.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RegressionTest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RunOnlyRegressionTest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CompileOnlyRegressionTest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Many of our examples use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ALCFTest</a:t>
            </a:r>
            <a:r>
              <a:rPr lang="en-US" dirty="0"/>
              <a:t> which derives from the </a:t>
            </a:r>
            <a:r>
              <a:rPr lang="en-US" dirty="0" err="1"/>
              <a:t>ReFrame</a:t>
            </a:r>
            <a:r>
              <a:rPr lang="en-US" dirty="0"/>
              <a:t> classes.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Tests are registered with the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@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simple_test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decorator.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Valid_systems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and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valid_prog_environs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define the tests constraints.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05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49D1-B660-259D-9CD4-0DB5519A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 a </a:t>
            </a:r>
            <a:r>
              <a:rPr lang="en-US" dirty="0" err="1"/>
              <a:t>ReFrame</a:t>
            </a:r>
            <a:r>
              <a:rPr lang="en-US" dirty="0"/>
              <a:t> test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81DBE-B421-6472-F0C3-D1E9C1698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dirty="0"/>
              <a:t>Constraints on what systems the test can run on.</a:t>
            </a:r>
          </a:p>
          <a:p>
            <a:endParaRPr lang="en-US" sz="1500" dirty="0"/>
          </a:p>
          <a:p>
            <a:r>
              <a:rPr lang="en-US" sz="1500" dirty="0"/>
              <a:t>Where the source code for the test is located.</a:t>
            </a:r>
          </a:p>
          <a:p>
            <a:pPr lvl="1"/>
            <a:r>
              <a:rPr lang="en-US" sz="1350" dirty="0"/>
              <a:t>Local system path or git repo.</a:t>
            </a:r>
          </a:p>
          <a:p>
            <a:endParaRPr lang="en-US" sz="1500" dirty="0"/>
          </a:p>
          <a:p>
            <a:r>
              <a:rPr lang="en-US" sz="1500" dirty="0"/>
              <a:t>How to compile the code.</a:t>
            </a:r>
          </a:p>
          <a:p>
            <a:pPr lvl="1"/>
            <a:r>
              <a:rPr lang="en-US" sz="1350" dirty="0" err="1"/>
              <a:t>ReFrame</a:t>
            </a:r>
            <a:r>
              <a:rPr lang="en-US" sz="1350" dirty="0"/>
              <a:t> provides support for most build systems.</a:t>
            </a:r>
          </a:p>
          <a:p>
            <a:endParaRPr lang="en-US" sz="1500" dirty="0"/>
          </a:p>
          <a:p>
            <a:r>
              <a:rPr lang="en-US" sz="1500" dirty="0"/>
              <a:t>Options and executables for running the code.</a:t>
            </a:r>
          </a:p>
          <a:p>
            <a:endParaRPr lang="en-US" sz="1500" dirty="0"/>
          </a:p>
          <a:p>
            <a:r>
              <a:rPr lang="en-US" sz="1500" dirty="0"/>
              <a:t>Checks to ensure correctness of the code.</a:t>
            </a:r>
          </a:p>
          <a:p>
            <a:endParaRPr lang="en-US" sz="1500" dirty="0"/>
          </a:p>
          <a:p>
            <a:r>
              <a:rPr lang="en-US" sz="1500" dirty="0"/>
              <a:t>How to collect performance metrics for the test.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80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9A1F-A6D7-A028-EF21-46B40FBB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</a:t>
            </a:r>
            <a:r>
              <a:rPr lang="en-US" dirty="0" err="1"/>
              <a:t>ReFrame</a:t>
            </a:r>
            <a:r>
              <a:rPr lang="en-US" dirty="0"/>
              <a:t> test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FA959-958B-68AE-7394-A6403C642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rfm.simple_test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rfm.RegressionTest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__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init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__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super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().__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init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__()</a:t>
            </a: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self.descr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'Run work for variable amount of time'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self.valid_systems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aurora:compute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sunspot:compute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’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self.valid_prog_environs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PrgEnv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-intel’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self.sourcesdir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C00000"/>
                </a:solidFill>
                <a:latin typeface="Menlo" panose="020B0609030804020204" pitchFamily="49" charset="0"/>
              </a:rPr>
              <a:t>‘</a:t>
            </a:r>
            <a:r>
              <a:rPr lang="en-US" dirty="0" err="1">
                <a:solidFill>
                  <a:srgbClr val="C00000"/>
                </a:solidFill>
                <a:latin typeface="Menlo" panose="020B0609030804020204" pitchFamily="49" charset="0"/>
              </a:rPr>
              <a:t>git@github.com:argonne-lcf</a:t>
            </a:r>
            <a:r>
              <a:rPr lang="en-US" dirty="0">
                <a:solidFill>
                  <a:srgbClr val="C00000"/>
                </a:solidFill>
                <a:latin typeface="Menlo" panose="020B0609030804020204" pitchFamily="49" charset="0"/>
              </a:rPr>
              <a:t>/HPC-</a:t>
            </a:r>
            <a:r>
              <a:rPr lang="en-US" dirty="0" err="1">
                <a:solidFill>
                  <a:srgbClr val="C00000"/>
                </a:solidFill>
                <a:latin typeface="Menlo" panose="020B0609030804020204" pitchFamily="49" charset="0"/>
              </a:rPr>
              <a:t>Patterns.git</a:t>
            </a:r>
            <a:r>
              <a:rPr lang="en-US" dirty="0">
                <a:solidFill>
                  <a:srgbClr val="C00000"/>
                </a:solidFill>
                <a:latin typeface="Menlo" panose="020B0609030804020204" pitchFamily="49" charset="0"/>
              </a:rPr>
              <a:t>’</a:t>
            </a: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self.build_system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'Make’</a:t>
            </a:r>
          </a:p>
          <a:p>
            <a:pPr>
              <a:spcBef>
                <a:spcPts val="300"/>
              </a:spcBef>
              <a:buNone/>
            </a:pP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self.ranks_per_node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12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self.executable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'./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run_for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’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self.num_total_ranks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*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self.ranks_per_node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self.job.launcher.options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+= [f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'-np {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self.num_total_ranks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}’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pPr>
              <a:spcBef>
                <a:spcPts val="300"/>
              </a:spcBef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sanity_function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assert_sanity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timeInSeconds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sn.extractsingle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r'SUCCESS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: Ran for (\d+)'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self.stdout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sn.assert_le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self.seconds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timeInSeconds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'Test finished in less time that targeted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\n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TFlops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'flops'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flops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flops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sn.extractsingle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r'Best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 Aggregated 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TFlops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: (\S+)'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self.stdout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flops</a:t>
            </a:r>
          </a:p>
          <a:p>
            <a:pPr>
              <a:buNone/>
            </a:pP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2DEA-11E7-D40D-74BF-2BB36480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</a:t>
            </a:r>
            <a:r>
              <a:rPr lang="en-US" dirty="0" err="1"/>
              <a:t>ReFrame</a:t>
            </a:r>
            <a:r>
              <a:rPr lang="en-US" dirty="0"/>
              <a:t>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A4BCC-7A02-8FA7-200D-2D4A61B4A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$ reframe –C config/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alcf.py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 –c checks/benchmarks -l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-C config/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alcf.py</a:t>
            </a:r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dirty="0"/>
              <a:t>Specifies the system configuration file</a:t>
            </a:r>
          </a:p>
          <a:p>
            <a:pPr lvl="1"/>
            <a:r>
              <a:rPr lang="en-US" dirty="0"/>
              <a:t>Export 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-c checks/benchmarks</a:t>
            </a:r>
          </a:p>
          <a:p>
            <a:pPr lvl="1"/>
            <a:r>
              <a:rPr lang="en-US" dirty="0"/>
              <a:t>Specifies where to look for </a:t>
            </a:r>
            <a:r>
              <a:rPr lang="en-US" dirty="0" err="1"/>
              <a:t>testfiles</a:t>
            </a:r>
            <a:endParaRPr lang="en-US" dirty="0"/>
          </a:p>
          <a:p>
            <a:pPr lvl="1"/>
            <a:r>
              <a:rPr lang="en-US" dirty="0"/>
              <a:t>Can be passed multiple times</a:t>
            </a:r>
          </a:p>
          <a:p>
            <a:pPr lvl="1"/>
            <a:r>
              <a:rPr lang="en-US" dirty="0"/>
              <a:t>Can be configured to search recursively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-l</a:t>
            </a:r>
          </a:p>
          <a:p>
            <a:pPr lvl="1"/>
            <a:r>
              <a:rPr lang="en-US" dirty="0"/>
              <a:t>Specifies the action to take 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-l </a:t>
            </a:r>
            <a:r>
              <a:rPr lang="en-US" dirty="0"/>
              <a:t>(list tests)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--dry-run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-r </a:t>
            </a:r>
            <a:r>
              <a:rPr lang="en-US" dirty="0"/>
              <a:t>(run tests)</a:t>
            </a:r>
          </a:p>
        </p:txBody>
      </p:sp>
    </p:spTree>
    <p:extLst>
      <p:ext uri="{BB962C8B-B14F-4D97-AF65-F5344CB8AC3E}">
        <p14:creationId xmlns:p14="http://schemas.microsoft.com/office/powerpoint/2010/main" val="526467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E62EC-F201-0F4A-9146-75D4A7F3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ReFrame</a:t>
            </a:r>
            <a:r>
              <a:rPr lang="en-US" dirty="0"/>
              <a:t> will select Valid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511C6-2A9C-617B-060B-63498E950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8" y="715619"/>
            <a:ext cx="8173030" cy="4154036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225"/>
              </a:spcBef>
              <a:buNone/>
            </a:pPr>
            <a:r>
              <a:rPr lang="en-US" sz="750" b="1" dirty="0">
                <a:solidFill>
                  <a:srgbClr val="000000"/>
                </a:solidFill>
                <a:latin typeface="Menlo" panose="020B0609030804020204" pitchFamily="49" charset="0"/>
              </a:rPr>
              <a:t>$ reframe -C config/</a:t>
            </a:r>
            <a:r>
              <a:rPr lang="en-US" sz="750" b="1" dirty="0" err="1">
                <a:solidFill>
                  <a:srgbClr val="000000"/>
                </a:solidFill>
                <a:latin typeface="Menlo" panose="020B0609030804020204" pitchFamily="49" charset="0"/>
              </a:rPr>
              <a:t>alcf.py</a:t>
            </a:r>
            <a:r>
              <a:rPr lang="en-US" sz="750" b="1" dirty="0">
                <a:solidFill>
                  <a:srgbClr val="000000"/>
                </a:solidFill>
                <a:latin typeface="Menlo" panose="020B0609030804020204" pitchFamily="49" charset="0"/>
              </a:rPr>
              <a:t> -c checks/benchmarks -l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ReFrame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Setup]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version:           4.9.0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command:           '/home/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homerdin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/.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rfm_env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/bin/reframe -c checks/ -l'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launched by:      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homerdin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@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working directory: '/home/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homerdin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alcf_reframe_testsuite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settings files:    '&lt;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builtin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&gt;', '/home/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homerdin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alcf_reframe_testsuite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/config/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alcf.py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selected system:   ‘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nvgpu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check search path: (R) '/home/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homerdin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alcf_reframe_testsuite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/checks'</a:t>
            </a:r>
          </a:p>
          <a:p>
            <a:pPr>
              <a:spcBef>
                <a:spcPts val="225"/>
              </a:spcBef>
              <a:buNone/>
            </a:pPr>
            <a:endParaRPr lang="en-US" sz="75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[List of matched checks]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BABELSTREAMGPU /d126419b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BuildBABLESTREAMGPU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stream_binaries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/37e1974c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Broadcast /17bc9178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BuildBroadcast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broadcast_binaries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/abf0cb86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AllReduce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cfcaaeaf</a:t>
            </a:r>
            <a:endParaRPr lang="en-US" sz="75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BuildAllReduce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allreduce_binaries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/35f3c63c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SendRecv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/c59d4d03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BuildSendRecv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sendrecv_binaries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/093b372c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RunFor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/5f98c854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BuildRunFor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runfor_binaries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/78c2f6fe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HPL /7702c756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STREAMCPU /e768f290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BuildSTREAMCPU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stream_binaries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/50f470eb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GPU_AllToAll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/7795b752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BuildOSU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osu_binaries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/9be2e289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GPU_BW /6fb1f5f6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BuildOSU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osu_binaries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/9be2e289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GPU_Latency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/436d9c2d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BuildOSU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osu_binaries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/9be2e289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CPU_AllToAll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/feed1b5b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BuildOSU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osu_binaries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/9be2e289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CPU_BW /32a0930f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BuildOSU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osu_binaries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/9be2e289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CPU_Latency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/7cad0a47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BuildOSU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osu_binaries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/9be2e289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HPLMXP /06f3f82e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GEMMTest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/13c012cb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    ^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BuildGEMM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~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janus:compute+PrgEnv-nvhpc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'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gemm_binaries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/96793591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CUGEMM /30fae842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- </a:t>
            </a:r>
            <a:r>
              <a:rPr lang="en-US" sz="750" dirty="0" err="1">
                <a:solidFill>
                  <a:srgbClr val="000000"/>
                </a:solidFill>
                <a:latin typeface="Menlo" panose="020B0609030804020204" pitchFamily="49" charset="0"/>
              </a:rPr>
              <a:t>NVStreamGPU</a:t>
            </a: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 /74c5c7f3</a:t>
            </a:r>
          </a:p>
          <a:p>
            <a:pPr>
              <a:spcBef>
                <a:spcPts val="225"/>
              </a:spcBef>
              <a:buNone/>
            </a:pPr>
            <a:r>
              <a:rPr lang="en-US" sz="750" dirty="0">
                <a:solidFill>
                  <a:srgbClr val="000000"/>
                </a:solidFill>
                <a:latin typeface="Menlo" panose="020B0609030804020204" pitchFamily="49" charset="0"/>
              </a:rPr>
              <a:t>Found 17 check(s)</a:t>
            </a:r>
          </a:p>
        </p:txBody>
      </p:sp>
    </p:spTree>
    <p:extLst>
      <p:ext uri="{BB962C8B-B14F-4D97-AF65-F5344CB8AC3E}">
        <p14:creationId xmlns:p14="http://schemas.microsoft.com/office/powerpoint/2010/main" val="1529129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4A60-0DBD-0FCA-6407-C942808E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test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9254-40FA-6189-4526-5BB87C3B1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Pipeline stages</a:t>
            </a:r>
          </a:p>
          <a:p>
            <a:pPr lvl="1"/>
            <a:r>
              <a:rPr lang="en-US" sz="1350" b="1" dirty="0"/>
              <a:t>Setup</a:t>
            </a:r>
          </a:p>
          <a:p>
            <a:pPr lvl="2"/>
            <a:r>
              <a:rPr lang="en-US" sz="1350" dirty="0"/>
              <a:t>Creates working directory, defines variables</a:t>
            </a:r>
          </a:p>
          <a:p>
            <a:pPr lvl="1"/>
            <a:r>
              <a:rPr lang="en-US" sz="1350" b="1" dirty="0"/>
              <a:t>Compile</a:t>
            </a:r>
          </a:p>
          <a:p>
            <a:pPr lvl="2"/>
            <a:r>
              <a:rPr lang="en-US" sz="1350" dirty="0"/>
              <a:t>Still runs as a no-op for tests without compilation </a:t>
            </a:r>
          </a:p>
          <a:p>
            <a:pPr lvl="1"/>
            <a:r>
              <a:rPr lang="en-US" sz="1350" b="1" dirty="0"/>
              <a:t>Run</a:t>
            </a:r>
          </a:p>
          <a:p>
            <a:pPr lvl="2"/>
            <a:r>
              <a:rPr lang="en-US" sz="1350" dirty="0"/>
              <a:t>Executes the test on the system</a:t>
            </a:r>
          </a:p>
          <a:p>
            <a:pPr lvl="1"/>
            <a:r>
              <a:rPr lang="en-US" sz="1350" b="1" dirty="0"/>
              <a:t>Sanity</a:t>
            </a:r>
          </a:p>
          <a:p>
            <a:pPr lvl="2"/>
            <a:r>
              <a:rPr lang="en-US" sz="1350" dirty="0"/>
              <a:t>Checks the correctness </a:t>
            </a:r>
          </a:p>
          <a:p>
            <a:pPr lvl="1"/>
            <a:r>
              <a:rPr lang="en-US" sz="1350" b="1" dirty="0"/>
              <a:t>Performance</a:t>
            </a:r>
          </a:p>
          <a:p>
            <a:pPr lvl="2"/>
            <a:r>
              <a:rPr lang="en-US" sz="1350" dirty="0"/>
              <a:t>Collects and checks the performance for performance tests</a:t>
            </a:r>
          </a:p>
          <a:p>
            <a:pPr lvl="1"/>
            <a:r>
              <a:rPr lang="en-US" sz="1350" b="1" dirty="0"/>
              <a:t>Cleanup</a:t>
            </a:r>
          </a:p>
        </p:txBody>
      </p:sp>
    </p:spTree>
    <p:extLst>
      <p:ext uri="{BB962C8B-B14F-4D97-AF65-F5344CB8AC3E}">
        <p14:creationId xmlns:p14="http://schemas.microsoft.com/office/powerpoint/2010/main" val="206367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5E873-63AF-D1E0-4C93-D7A766BF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7971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3251-7974-82F0-0DE7-403A6E17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hooks Enable flexible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4FE9F-DF6E-45F6-04ED-6E744554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500" dirty="0"/>
              <a:t>Pipeline hooks enable customization of test execution.</a:t>
            </a:r>
          </a:p>
          <a:p>
            <a:endParaRPr lang="en-US" sz="1500" dirty="0"/>
          </a:p>
          <a:p>
            <a:r>
              <a:rPr lang="en-US" sz="1500" dirty="0"/>
              <a:t>Pipeline hooks can be added before or after any stage of the regression test pipeline.</a:t>
            </a:r>
          </a:p>
          <a:p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run_after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'setup'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check_constraints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       {...}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run_before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'run'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configure_run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       {...}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40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518C-2DFC-E642-4DD0-5030B425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Customize based on system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A71AB-EE91-4435-4FFD-64388D973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sz="1200" dirty="0"/>
          </a:p>
          <a:p>
            <a:pPr>
              <a:buNone/>
            </a:pPr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00" dirty="0" err="1">
                <a:solidFill>
                  <a:srgbClr val="2EAEBB"/>
                </a:solidFill>
                <a:latin typeface="Menlo" panose="020B0609030804020204" pitchFamily="49" charset="0"/>
              </a:rPr>
              <a:t>run_before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compile'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US" sz="1200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2EAEBB"/>
                </a:solidFill>
                <a:latin typeface="Menlo" panose="020B0609030804020204" pitchFamily="49" charset="0"/>
              </a:rPr>
              <a:t>configure_build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</a:p>
          <a:p>
            <a:pPr>
              <a:buNone/>
            </a:pPr>
            <a:r>
              <a:rPr lang="en-US" sz="1200" dirty="0">
                <a:solidFill>
                  <a:srgbClr val="C1651C"/>
                </a:solidFill>
                <a:latin typeface="Menlo" panose="020B0609030804020204" pitchFamily="49" charset="0"/>
              </a:rPr>
              <a:t>    if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self.current_system.name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== 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'aurora'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</a:p>
          <a:p>
            <a:pPr>
              <a:buNone/>
            </a:pP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   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self.build_systems.options.append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'-f </a:t>
            </a:r>
            <a:r>
              <a:rPr lang="en-US" sz="1200" dirty="0" err="1">
                <a:solidFill>
                  <a:srgbClr val="B42419"/>
                </a:solidFill>
                <a:latin typeface="Menlo" panose="020B0609030804020204" pitchFamily="49" charset="0"/>
              </a:rPr>
              <a:t>make.aurora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'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   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self.build_systems.cxxflags.append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</a:p>
          <a:p>
            <a:pPr>
              <a:buNone/>
            </a:pP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           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'--intel -</a:t>
            </a:r>
            <a:r>
              <a:rPr lang="en-US" sz="1200" dirty="0" err="1">
                <a:solidFill>
                  <a:srgbClr val="B42419"/>
                </a:solidFill>
                <a:latin typeface="Menlo" panose="020B0609030804020204" pitchFamily="49" charset="0"/>
              </a:rPr>
              <a:t>fsycl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 -</a:t>
            </a:r>
            <a:r>
              <a:rPr lang="en-US" sz="1200" dirty="0" err="1">
                <a:solidFill>
                  <a:srgbClr val="B42419"/>
                </a:solidFill>
                <a:latin typeface="Menlo" panose="020B0609030804020204" pitchFamily="49" charset="0"/>
              </a:rPr>
              <a:t>fsycl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-targets=spir64’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  </a:t>
            </a:r>
            <a:r>
              <a:rPr lang="en-US" sz="1200" dirty="0" err="1">
                <a:solidFill>
                  <a:srgbClr val="C1651C"/>
                </a:solidFill>
                <a:latin typeface="Menlo" panose="020B0609030804020204" pitchFamily="49" charset="0"/>
              </a:rPr>
              <a:t>elif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self.current_system.name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== 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'</a:t>
            </a:r>
            <a:r>
              <a:rPr lang="en-US" sz="1200" dirty="0" err="1">
                <a:solidFill>
                  <a:srgbClr val="B42419"/>
                </a:solidFill>
                <a:latin typeface="Menlo" panose="020B0609030804020204" pitchFamily="49" charset="0"/>
              </a:rPr>
              <a:t>polaris</a:t>
            </a:r>
            <a:r>
              <a:rPr lang="en-US" sz="1200" dirty="0">
                <a:solidFill>
                  <a:srgbClr val="B42419"/>
                </a:solidFill>
                <a:latin typeface="Menlo" panose="020B0609030804020204" pitchFamily="49" charset="0"/>
              </a:rPr>
              <a:t>’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</a:p>
          <a:p>
            <a:pPr>
              <a:buNone/>
            </a:pP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      {...}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E9621-9EDD-F44A-1555-732D0F888865}"/>
              </a:ext>
            </a:extLst>
          </p:cNvPr>
          <p:cNvSpPr txBox="1"/>
          <p:nvPr/>
        </p:nvSpPr>
        <p:spPr>
          <a:xfrm>
            <a:off x="6762307" y="1634755"/>
            <a:ext cx="228068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Reframe </a:t>
            </a:r>
            <a:r>
              <a:rPr lang="en-US" sz="1350" dirty="0" err="1"/>
              <a:t>builtin</a:t>
            </a:r>
            <a:r>
              <a:rPr lang="en-US" sz="1350" dirty="0"/>
              <a:t> variables will be defined after initialization.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Access them in pipeline hooks</a:t>
            </a:r>
          </a:p>
        </p:txBody>
      </p:sp>
    </p:spTree>
    <p:extLst>
      <p:ext uri="{BB962C8B-B14F-4D97-AF65-F5344CB8AC3E}">
        <p14:creationId xmlns:p14="http://schemas.microsoft.com/office/powerpoint/2010/main" val="3617913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7D40D-2E35-51ED-EEB4-80E9F1D1F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ReFrame</a:t>
            </a:r>
            <a:r>
              <a:rPr lang="en-US" dirty="0"/>
              <a:t> variables for generalization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E6725-1BE1-0B43-A300-416435DE6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rfm.simple_test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alcf.ALCFRunOnlyTest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runfor_binaries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fixture(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BuildRunFor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scope=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'environment’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400BD9"/>
                </a:solidFill>
                <a:effectLst/>
                <a:latin typeface="Menlo" panose="020B0609030804020204" pitchFamily="49" charset="0"/>
              </a:rPr>
              <a:t># Test runs for a variable length of time/nodes from argument.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time = variable(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str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value=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'00:05:00’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= variable(</a:t>
            </a:r>
            <a:r>
              <a:rPr lang="en-US" dirty="0">
                <a:solidFill>
                  <a:srgbClr val="2EAEBB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, value=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run_after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'setup'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custom_scheduler_options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datetime_obj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datetime.datetime.strptime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self.time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'%H:%M:%S’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      {...}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71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A4533-9508-E9E5-02B2-3CF42143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access to Additional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0FEE3-B261-1AD3-3EB1-476750EA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system configuration can define a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resourcesdir</a:t>
            </a:r>
            <a:r>
              <a:rPr lang="en-US" dirty="0"/>
              <a:t> to provide local storage for tests to use.</a:t>
            </a:r>
          </a:p>
          <a:p>
            <a:pPr algn="l"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>
              <a:buNone/>
            </a:pPr>
            <a:r>
              <a:rPr lang="en-US" b="1" i="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lammps_snap.py</a:t>
            </a:r>
            <a:endParaRPr lang="en-US" b="1" i="1" u="none" strike="noStrike" dirty="0">
              <a:solidFill>
                <a:srgbClr val="00000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>
              <a:buNone/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input_path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os.path.join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pPr algn="l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self.current_system.resourcesdir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algn="l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b="0" i="0" u="none" strike="noStrike" dirty="0">
                <a:solidFill>
                  <a:srgbClr val="C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'input'</a:t>
            </a:r>
            <a:r>
              <a:rPr lang="en-US" b="0" i="0" u="none" strike="noStrike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algn="l">
              <a:buNone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'LAMMPS'</a:t>
            </a:r>
            <a:r>
              <a:rPr lang="en-US" b="0" i="0" u="none" strike="noStrike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algn="l">
              <a:buNone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'snap'</a:t>
            </a:r>
          </a:p>
          <a:p>
            <a:pPr algn="l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)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algn="l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ls ./resources/</a:t>
            </a:r>
          </a:p>
          <a:p>
            <a:pPr>
              <a:buNone/>
            </a:pPr>
            <a:r>
              <a:rPr lang="en-US" dirty="0">
                <a:effectLst/>
                <a:latin typeface="Menlo" panose="020B0609030804020204" pitchFamily="49" charset="0"/>
              </a:rPr>
              <a:t>input  scripts  sources</a:t>
            </a:r>
          </a:p>
          <a:p>
            <a:pPr algn="l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92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6D2D-CD44-9025-47EB-22831BA4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Fixtures and classes simplify test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96AC7-7C64-93F2-E464-746F66E04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8" y="894523"/>
            <a:ext cx="4688631" cy="3738200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BuildOSU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alcf.ALCFCompileOnlyTest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__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init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__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super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().__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init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__()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self.descr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'Build OSU’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self.build_system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”Make"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dirty="0"/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OSUTest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alcf.ALCFRunOnlyTest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osu_binaries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fixture(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BuildOSU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scope=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'environment'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__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init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__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super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().__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init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__(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walltime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'00:45:00'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self.descr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'OSU'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self.valid_systems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aurora:compute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sunspot:compute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self.valid_prog_environs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PrgEnv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-intel'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self.maintainers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bhomerding@anl.gov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self.tags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{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mpi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gemm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pPr>
              <a:spcBef>
                <a:spcPts val="300"/>
              </a:spcBef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run_before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'run'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configure_run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self.job.launcher.options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'--prefix "$OPAL_PREFIX"'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'-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hostfile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 "$PBS_NODEFILE"'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'--report-bindings’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       ]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self.prerun_cmds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'cd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 {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self.osu_binaries.stagedir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}’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       ]</a:t>
            </a:r>
          </a:p>
          <a:p>
            <a:pPr>
              <a:spcBef>
                <a:spcPts val="300"/>
              </a:spcBef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run_before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'run'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append_scheduler_options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  <a:endParaRPr lang="en-US" dirty="0">
              <a:solidFill>
                <a:srgbClr val="400BD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self.job.options.append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'-l place=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excl:scatter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465EF-38A3-BA73-76F5-A41BBF3038F6}"/>
              </a:ext>
            </a:extLst>
          </p:cNvPr>
          <p:cNvSpPr txBox="1"/>
          <p:nvPr/>
        </p:nvSpPr>
        <p:spPr>
          <a:xfrm>
            <a:off x="4960088" y="1760242"/>
            <a:ext cx="35805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Fixtures are used to define a tests dependencies.</a:t>
            </a:r>
          </a:p>
          <a:p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The dependencies state is accessible through the </a:t>
            </a:r>
            <a:r>
              <a:rPr lang="en-US" sz="1350" dirty="0">
                <a:latin typeface="Consolas" panose="020B0609020204030204" pitchFamily="49" charset="0"/>
                <a:cs typeface="Consolas" panose="020B0609020204030204" pitchFamily="49" charset="0"/>
              </a:rPr>
              <a:t>fixture</a:t>
            </a:r>
            <a:r>
              <a:rPr lang="en-US" sz="1350" dirty="0"/>
              <a:t> handle.</a:t>
            </a:r>
          </a:p>
        </p:txBody>
      </p:sp>
    </p:spTree>
    <p:extLst>
      <p:ext uri="{BB962C8B-B14F-4D97-AF65-F5344CB8AC3E}">
        <p14:creationId xmlns:p14="http://schemas.microsoft.com/office/powerpoint/2010/main" val="2381581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83788-AB55-6FA3-4161-B515766E8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E31C-3372-8902-031A-3B54AD43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class hierarchy eases writing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2643C-F9E3-8CFE-3825-645A5DDA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7" y="894523"/>
            <a:ext cx="4433450" cy="37382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rfm.simple_test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class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GPU_BW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OSUTest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):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__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init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__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super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().__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init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__()</a:t>
            </a:r>
          </a:p>
          <a:p>
            <a:pPr>
              <a:spcBef>
                <a:spcPts val="300"/>
              </a:spcBef>
              <a:buNone/>
            </a:pPr>
            <a:b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275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run_before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'run'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customize_run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self.job.launcher.options.append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‘-n 2'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self.job.launcher.options.append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‘-</a:t>
            </a:r>
            <a:r>
              <a:rPr lang="en-US" sz="1275" dirty="0" err="1">
                <a:solidFill>
                  <a:srgbClr val="B42419"/>
                </a:solidFill>
                <a:latin typeface="Menlo" panose="020B0609030804020204" pitchFamily="49" charset="0"/>
              </a:rPr>
              <a:t>ppn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 1'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b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275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self.executable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'./c/</a:t>
            </a:r>
            <a:r>
              <a:rPr lang="en-US" sz="1275" dirty="0" err="1">
                <a:solidFill>
                  <a:srgbClr val="B42419"/>
                </a:solidFill>
                <a:latin typeface="Menlo" panose="020B0609030804020204" pitchFamily="49" charset="0"/>
              </a:rPr>
              <a:t>mpi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/pt2pt/standard/</a:t>
            </a:r>
            <a:r>
              <a:rPr lang="en-US" sz="1275" dirty="0" err="1">
                <a:solidFill>
                  <a:srgbClr val="B42419"/>
                </a:solidFill>
                <a:latin typeface="Menlo" panose="020B0609030804020204" pitchFamily="49" charset="0"/>
              </a:rPr>
              <a:t>osu_bw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300"/>
              </a:spcBef>
              <a:buNone/>
            </a:pPr>
            <a:b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275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sanity_function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gpu_bw_sanity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sn.assert_found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r'^1048576’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                             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self.stdout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b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275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performance_function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'MB/s'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perf_key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=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'1MB'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gpu_bw_perf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sn.extractsingle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r'^1048576\s+(\S+)’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                              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self.stdout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1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float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77835D-4AEA-693E-B276-C0F8198EF513}"/>
              </a:ext>
            </a:extLst>
          </p:cNvPr>
          <p:cNvSpPr txBox="1">
            <a:spLocks/>
          </p:cNvSpPr>
          <p:nvPr/>
        </p:nvSpPr>
        <p:spPr>
          <a:xfrm>
            <a:off x="4840471" y="894523"/>
            <a:ext cx="4433450" cy="3738200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⏤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□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275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rfm.simple_test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class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GPU_Latency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OSUTest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):</a:t>
            </a: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__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init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__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super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().__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init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__()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run_before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'run'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customize_run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self.job.launcher.options.append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‘-n 2'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self.job.launcher.options.append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‘-</a:t>
            </a:r>
            <a:r>
              <a:rPr lang="en-US" sz="1275" dirty="0" err="1">
                <a:solidFill>
                  <a:srgbClr val="B42419"/>
                </a:solidFill>
                <a:latin typeface="Menlo" panose="020B0609030804020204" pitchFamily="49" charset="0"/>
              </a:rPr>
              <a:t>ppn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 1'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b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275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self.executable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=</a:t>
            </a:r>
          </a:p>
          <a:p>
            <a:pPr>
              <a:spcBef>
                <a:spcPts val="300"/>
              </a:spcBef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              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'./c/</a:t>
            </a:r>
            <a:r>
              <a:rPr lang="en-US" sz="1275" dirty="0" err="1">
                <a:solidFill>
                  <a:srgbClr val="B42419"/>
                </a:solidFill>
                <a:latin typeface="Menlo" panose="020B0609030804020204" pitchFamily="49" charset="0"/>
              </a:rPr>
              <a:t>mpi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/pt2pt/standard/</a:t>
            </a:r>
            <a:r>
              <a:rPr lang="en-US" sz="1275" dirty="0" err="1">
                <a:solidFill>
                  <a:srgbClr val="B42419"/>
                </a:solidFill>
                <a:latin typeface="Menlo" panose="020B0609030804020204" pitchFamily="49" charset="0"/>
              </a:rPr>
              <a:t>osu_latency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</a:t>
            </a: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sanity_function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gpu_latency_sanity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sn.assert_found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r'^8\s'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self.stdout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b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275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performance_function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'us'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perf_key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=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'8B'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US" sz="1275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2EAEBB"/>
                </a:solidFill>
                <a:latin typeface="Menlo" panose="020B0609030804020204" pitchFamily="49" charset="0"/>
              </a:rPr>
              <a:t>gpu_latency_perf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75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sn.extractsingle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r'^8\s+(\S+)’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pPr>
              <a:buNone/>
            </a:pP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                                </a:t>
            </a:r>
            <a:r>
              <a:rPr lang="en-US" sz="1275" dirty="0" err="1">
                <a:solidFill>
                  <a:srgbClr val="000000"/>
                </a:solidFill>
                <a:latin typeface="Menlo" panose="020B0609030804020204" pitchFamily="49" charset="0"/>
              </a:rPr>
              <a:t>self.stdout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75" dirty="0">
                <a:solidFill>
                  <a:srgbClr val="B42419"/>
                </a:solidFill>
                <a:latin typeface="Menlo" panose="020B0609030804020204" pitchFamily="49" charset="0"/>
              </a:rPr>
              <a:t>1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75" dirty="0">
                <a:solidFill>
                  <a:srgbClr val="2EAEBB"/>
                </a:solidFill>
                <a:latin typeface="Menlo" panose="020B0609030804020204" pitchFamily="49" charset="0"/>
              </a:rPr>
              <a:t>float</a:t>
            </a:r>
            <a:r>
              <a:rPr lang="en-US" sz="1275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49736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46E9-BF8E-8C47-A029-4E12EF86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Sanity function can be simple or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79F11-A928-62BF-A7CE-659FE4BA1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535" y="902498"/>
            <a:ext cx="3332979" cy="373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900" b="1" i="1" dirty="0" err="1">
                <a:solidFill>
                  <a:srgbClr val="000000"/>
                </a:solidFill>
                <a:latin typeface="Menlo" panose="020B0609030804020204" pitchFamily="49" charset="0"/>
              </a:rPr>
              <a:t>stream.py</a:t>
            </a:r>
            <a:endParaRPr lang="en-US" sz="900" b="1" i="1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900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900" dirty="0" err="1">
                <a:solidFill>
                  <a:srgbClr val="2EAEBB"/>
                </a:solidFill>
                <a:latin typeface="Menlo" panose="020B0609030804020204" pitchFamily="49" charset="0"/>
              </a:rPr>
              <a:t>sanity_function</a:t>
            </a:r>
            <a:endParaRPr lang="en-US" sz="900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2EAEBB"/>
                </a:solidFill>
                <a:latin typeface="Menlo" panose="020B0609030804020204" pitchFamily="49" charset="0"/>
              </a:rPr>
              <a:t>stream_cpu_sanity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  <a:endParaRPr lang="en-US" sz="900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sn.assert_found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900" dirty="0" err="1">
                <a:solidFill>
                  <a:srgbClr val="B42419"/>
                </a:solidFill>
                <a:latin typeface="Menlo" panose="020B0609030804020204" pitchFamily="49" charset="0"/>
              </a:rPr>
              <a:t>r'Solution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 Validates’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pPr>
              <a:spcBef>
                <a:spcPts val="300"/>
              </a:spcBef>
              <a:buNone/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          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self.stdout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pPr>
              <a:spcBef>
                <a:spcPts val="300"/>
              </a:spcBef>
              <a:buNone/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           msg=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'Solution did not validate.’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endParaRPr lang="en-US" sz="9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endParaRPr lang="en-US" sz="9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endParaRPr lang="en-US" sz="900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  <a:buNone/>
            </a:pPr>
            <a:endParaRPr lang="en-US" sz="900" dirty="0">
              <a:solidFill>
                <a:srgbClr val="B42419"/>
              </a:solidFill>
              <a:latin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3E5DF-798E-4942-3CBE-93456D3E1B4F}"/>
              </a:ext>
            </a:extLst>
          </p:cNvPr>
          <p:cNvSpPr txBox="1"/>
          <p:nvPr/>
        </p:nvSpPr>
        <p:spPr>
          <a:xfrm>
            <a:off x="3487088" y="715619"/>
            <a:ext cx="5698996" cy="4670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900" b="1" i="1" dirty="0" err="1">
                <a:solidFill>
                  <a:srgbClr val="000000"/>
                </a:solidFill>
                <a:latin typeface="Menlo" panose="020B0609030804020204" pitchFamily="49" charset="0"/>
              </a:rPr>
              <a:t>hacc.py</a:t>
            </a:r>
            <a:endParaRPr lang="en-US" sz="900" b="1" i="1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900" dirty="0">
                <a:solidFill>
                  <a:srgbClr val="C814C9"/>
                </a:solidFill>
                <a:latin typeface="Menlo" panose="020B0609030804020204" pitchFamily="49" charset="0"/>
              </a:rPr>
              <a:t>@</a:t>
            </a:r>
            <a:r>
              <a:rPr lang="en-US" sz="900" dirty="0" err="1">
                <a:solidFill>
                  <a:srgbClr val="2EAEBB"/>
                </a:solidFill>
                <a:latin typeface="Menlo" panose="020B0609030804020204" pitchFamily="49" charset="0"/>
              </a:rPr>
              <a:t>sanity_function</a:t>
            </a:r>
            <a:endParaRPr lang="en-US" sz="900" dirty="0">
              <a:solidFill>
                <a:srgbClr val="2EAEBB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def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2EAEBB"/>
                </a:solidFill>
                <a:latin typeface="Menlo" panose="020B0609030804020204" pitchFamily="49" charset="0"/>
              </a:rPr>
              <a:t>assert_sanity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        if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not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sn.assert_found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900" dirty="0" err="1">
                <a:solidFill>
                  <a:srgbClr val="B42419"/>
                </a:solidFill>
                <a:latin typeface="Menlo" panose="020B0609030804020204" pitchFamily="49" charset="0"/>
              </a:rPr>
              <a:t>r'ACCUMULATED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 STATS'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self.stdout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):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>
                <a:solidFill>
                  <a:srgbClr val="2EAEBB"/>
                </a:solidFill>
                <a:latin typeface="Menlo" panose="020B0609030804020204" pitchFamily="49" charset="0"/>
              </a:rPr>
              <a:t>False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       {...}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with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>
                <a:solidFill>
                  <a:srgbClr val="2EAEBB"/>
                </a:solidFill>
                <a:latin typeface="Menlo" panose="020B0609030804020204" pitchFamily="49" charset="0"/>
              </a:rPr>
              <a:t>open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fin_file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'r'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)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as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f: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for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line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in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f: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{...}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</a:t>
            </a:r>
            <a:r>
              <a:rPr lang="en-US" sz="900" dirty="0">
                <a:solidFill>
                  <a:srgbClr val="400BD9"/>
                </a:solidFill>
                <a:latin typeface="Menlo" panose="020B0609030804020204" pitchFamily="49" charset="0"/>
              </a:rPr>
              <a:t># First column nan or in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if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math.isnan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(value0)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or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math.isinf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(value0):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>
                <a:solidFill>
                  <a:srgbClr val="2EAEBB"/>
                </a:solidFill>
                <a:latin typeface="Menlo" panose="020B0609030804020204" pitchFamily="49" charset="0"/>
              </a:rPr>
              <a:t>False</a:t>
            </a:r>
            <a:b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9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</a:t>
            </a:r>
            <a:r>
              <a:rPr lang="en-US" sz="900" dirty="0">
                <a:solidFill>
                  <a:srgbClr val="400BD9"/>
                </a:solidFill>
                <a:latin typeface="Menlo" panose="020B0609030804020204" pitchFamily="49" charset="0"/>
              </a:rPr>
              <a:t># Second column 0 or nan or inf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if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value1 == 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0.0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or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math.isnan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(value1)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or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math.isinf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(value1):</a:t>
            </a:r>
          </a:p>
          <a:p>
            <a:pPr>
              <a:spcBef>
                <a:spcPts val="15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>
                <a:solidFill>
                  <a:srgbClr val="2EAEBB"/>
                </a:solidFill>
                <a:latin typeface="Menlo" panose="020B0609030804020204" pitchFamily="49" charset="0"/>
              </a:rPr>
              <a:t>False</a:t>
            </a:r>
            <a:endParaRPr lang="en-US" sz="9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</a:pPr>
            <a:endParaRPr lang="en-US" sz="9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900" dirty="0">
                <a:solidFill>
                  <a:srgbClr val="400BD9"/>
                </a:solidFill>
                <a:latin typeface="Menlo" panose="020B0609030804020204" pitchFamily="49" charset="0"/>
              </a:rPr>
              <a:t># Check if density is preserved</a:t>
            </a: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alive_density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sn.extractsingle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900" dirty="0" err="1">
                <a:solidFill>
                  <a:srgbClr val="B42419"/>
                </a:solidFill>
                <a:latin typeface="Menlo" panose="020B0609030804020204" pitchFamily="49" charset="0"/>
              </a:rPr>
              <a:t>r'total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 alive density\s+=\s+(\S+)'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                                       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self.stdout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1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900" dirty="0">
                <a:solidFill>
                  <a:srgbClr val="2EAEBB"/>
                </a:solidFill>
                <a:latin typeface="Menlo" panose="020B0609030804020204" pitchFamily="49" charset="0"/>
              </a:rPr>
              <a:t>str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</a:pPr>
            <a:endParaRPr lang="en-US" sz="9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alive_particles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sn.extractsingle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900" dirty="0" err="1">
                <a:solidFill>
                  <a:srgbClr val="B42419"/>
                </a:solidFill>
                <a:latin typeface="Menlo" panose="020B0609030804020204" pitchFamily="49" charset="0"/>
              </a:rPr>
              <a:t>r'total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 alive particles\s+=\s+(\S+)'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                                         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self.stdout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1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900" dirty="0">
                <a:solidFill>
                  <a:srgbClr val="2EAEBB"/>
                </a:solidFill>
                <a:latin typeface="Menlo" panose="020B0609030804020204" pitchFamily="49" charset="0"/>
              </a:rPr>
              <a:t>str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spcBef>
                <a:spcPts val="300"/>
              </a:spcBef>
            </a:pPr>
            <a:endParaRPr lang="en-US" sz="9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if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alive_density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5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] != </a:t>
            </a:r>
            <a:r>
              <a:rPr lang="en-US" sz="900" dirty="0" err="1">
                <a:solidFill>
                  <a:srgbClr val="000000"/>
                </a:solidFill>
                <a:latin typeface="Menlo" panose="020B0609030804020204" pitchFamily="49" charset="0"/>
              </a:rPr>
              <a:t>alive_particles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0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  <a:r>
              <a:rPr lang="en-US" sz="900" dirty="0">
                <a:solidFill>
                  <a:srgbClr val="B42419"/>
                </a:solidFill>
                <a:latin typeface="Menlo" panose="020B0609030804020204" pitchFamily="49" charset="0"/>
              </a:rPr>
              <a:t>5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]:</a:t>
            </a:r>
          </a:p>
          <a:p>
            <a:pPr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            </a:t>
            </a:r>
            <a:r>
              <a:rPr lang="en-US" sz="900" dirty="0">
                <a:solidFill>
                  <a:srgbClr val="C1651C"/>
                </a:solidFill>
                <a:latin typeface="Menlo" panose="020B0609030804020204" pitchFamily="49" charset="0"/>
              </a:rPr>
              <a:t>return</a:t>
            </a:r>
            <a:r>
              <a:rPr lang="en-US" sz="9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900" dirty="0">
                <a:solidFill>
                  <a:srgbClr val="2EAEBB"/>
                </a:solidFill>
                <a:latin typeface="Menlo" panose="020B0609030804020204" pitchFamily="49" charset="0"/>
              </a:rPr>
              <a:t>False</a:t>
            </a:r>
            <a:endParaRPr lang="en-US" sz="9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32058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4783-7C66-1F58-7FAE-CCAD769D6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Tests can have Many performance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E0E58-21B2-3AD1-F3E3-AFAAE663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8" y="894523"/>
            <a:ext cx="5191019" cy="373820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150"/>
              </a:spcBef>
              <a:buNone/>
            </a:pPr>
            <a:r>
              <a:rPr lang="en-US" b="1" i="1" dirty="0" err="1">
                <a:solidFill>
                  <a:srgbClr val="000000"/>
                </a:solidFill>
                <a:latin typeface="Menlo" panose="020B0609030804020204" pitchFamily="49" charset="0"/>
              </a:rPr>
              <a:t>g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emm.py</a:t>
            </a:r>
            <a:endParaRPr lang="en-US" b="1" i="1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/s'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max_dgemm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max_dgemm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sn.max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r'^([^\s,]+)'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'data/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DGEMM.txt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/s'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min_dgemm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min_dgemm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sn.min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r'^([^\s,]+)'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'data/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DGEMM.txt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/s'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'max_hgemm-fp16'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max_hgemm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sn.max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r'^([^\s,]+)'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'data/HGEMM-FP16.txt'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/s'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'min_hgemm-fp16'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min_hgemm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sn.min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r'^([^\s,]+)'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'data/HGEMM-FP16.txt'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/s'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'max_sgemm-fp32'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max_sgemm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sn.max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r'^([^\s,]+)'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'data/SGEMM-FP32.txt'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/s'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'min_sgemm-fp32'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min_sgemm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sn.min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r'^([^\s,]+)'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'data/SGEMM-FP32.txt'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/s'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'max_sgemm-tf32'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max_sgemm_tf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sn.max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r'^([^\s,]+)'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'data/SGEMM-TF32.txt'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performance_function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GFlops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/s'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perf_key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'min_sgemm-tf32'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min_sgemm_tf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sn.min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sn.extractall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r'^([^\s,]+)'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'data/SGEMM-TF32.txt'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                                            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EDEEE-EAFA-D1C7-17F6-F2746EA72808}"/>
              </a:ext>
            </a:extLst>
          </p:cNvPr>
          <p:cNvSpPr txBox="1"/>
          <p:nvPr/>
        </p:nvSpPr>
        <p:spPr>
          <a:xfrm>
            <a:off x="5390707" y="2074736"/>
            <a:ext cx="342899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ReFrame</a:t>
            </a:r>
            <a:r>
              <a:rPr lang="en-US" sz="1350" dirty="0"/>
              <a:t> provides a robust utility library to help write performance and sanity functions.</a:t>
            </a:r>
          </a:p>
          <a:p>
            <a:endParaRPr lang="en-US" sz="1350" dirty="0"/>
          </a:p>
          <a:p>
            <a:pPr>
              <a:buNone/>
            </a:pPr>
            <a:r>
              <a:rPr lang="en-US" sz="1200" dirty="0">
                <a:solidFill>
                  <a:srgbClr val="C814C9"/>
                </a:solidFill>
                <a:latin typeface="Menlo" panose="020B0609030804020204" pitchFamily="49" charset="0"/>
              </a:rPr>
              <a:t>import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reframe.utility.sanity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>
                <a:solidFill>
                  <a:srgbClr val="C1651C"/>
                </a:solidFill>
                <a:latin typeface="Menlo" panose="020B0609030804020204" pitchFamily="49" charset="0"/>
              </a:rPr>
              <a:t>as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sn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6490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088BB-6342-CF93-B0C4-092B7B329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7FEB-8156-4D45-3385-3A923951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 provide a powerful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2974-0249-F77F-5113-C3A0BDF12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rfm.simple_test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alcf.ALCFRunOnlyTest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runfor_binaries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fixture(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BuildRunFor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scope=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'environment’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400BD9"/>
                </a:solidFill>
                <a:effectLst/>
                <a:latin typeface="Menlo" panose="020B0609030804020204" pitchFamily="49" charset="0"/>
              </a:rPr>
              <a:t># Test runs for a variable length of time/nodes from argument.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time = variable(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str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value=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'00:05:00’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= variable(</a:t>
            </a:r>
            <a:r>
              <a:rPr lang="en-US" dirty="0">
                <a:solidFill>
                  <a:srgbClr val="2EAEBB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, value=</a:t>
            </a:r>
            <a:r>
              <a:rPr lang="en-US" dirty="0">
                <a:solidFill>
                  <a:srgbClr val="B42419"/>
                </a:solidFill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run_after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'setup'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custom_scheduler_options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datetime_obj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datetime.datetime.strptime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self.time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'%H:%M:%S’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      {...}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23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F9FF4-0921-72A2-086D-A1CEE5CA0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Variables can be parameterized to quickly generate large matrix of tests.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6B766-AC0A-3346-7797-A3AB688E6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>
              <a:spcBef>
                <a:spcPts val="150"/>
              </a:spcBef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 reframe -C config/</a:t>
            </a:r>
            <a:r>
              <a:rPr lang="en-US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alcf.py</a:t>
            </a:r>
            <a:r>
              <a:rPr lang="en-US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-c tests/benchmarks/</a:t>
            </a:r>
            <a:r>
              <a:rPr lang="en-US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Run_For</a:t>
            </a:r>
            <a:r>
              <a:rPr lang="en-US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run_for.py</a:t>
            </a:r>
            <a:r>
              <a:rPr lang="en-US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-P time="06:00:00","01:00:00","00:30:00" -P </a:t>
            </a:r>
            <a:r>
              <a:rPr lang="en-US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=1,8,128,1024,4096 --dry-run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ReFrame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Setup]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version:           4.9.0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command:           '/opt/aurora/26.26.0/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spack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/unified/1.1.1/install/linux-x86_64/reframe-4.9.0-2k4vk75/bin/reframe -C config/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alcf.py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-c tests/benchmarks/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Run_For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run_for.py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-P time=06:00:00,01:00:00,00:30:00 -P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=1,8,128,1024,4096 --dry-run'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launched by:       homerdin@aurora-uan-0009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working directory: '/home/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homerdin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alcf_reframe_testsuite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settings files:    '&lt;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builtin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&gt;', '/home/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homerdin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alcf_reframe_testsuite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/config/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alcf.py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selected system:   'aurora'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check search path: (R) '/home/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homerdin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alcf_reframe_testsuite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/tests/benchmarks/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Run_For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run_for.py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stage directory:   '/home/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homerdin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alcf_reframe_testsuite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/stage'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output directory:  '/home/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homerdin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alcf_reframe_testsuite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/output'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log files:         '/home/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homerdin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alcf_reframe_testsuite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reframe.log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'/home/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homerdin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alcf_reframe_testsuite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reframe.out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results database:  [off] '/home/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homerdin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/.reframe/reports/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results.db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[==========] Running 16 check(s)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[==========] Started on Wed Apr 15 13:54:16 2026+0000</a:t>
            </a:r>
          </a:p>
          <a:p>
            <a:pPr>
              <a:spcBef>
                <a:spcPts val="150"/>
              </a:spcBef>
              <a:buNone/>
            </a:pPr>
            <a:b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[----------] start processing checks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effectLst/>
                <a:latin typeface="Menlo" panose="020B0609030804020204" pitchFamily="49" charset="0"/>
              </a:rPr>
              <a:t>DRY     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]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BuildRunFor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~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/9aa3bf7f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2FB41D"/>
                </a:solidFill>
                <a:effectLst/>
                <a:latin typeface="Menlo" panose="020B0609030804020204" pitchFamily="49" charset="0"/>
              </a:rPr>
              <a:t>OK  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 ( 1/16)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BuildRunFor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~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/9aa3bf7f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effectLst/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 ( 2/16)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%.time=06:00:00 %.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 /82c03212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%.time=06:00:00 %.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=8 /3a61367b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4/16)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%.time=06:00:00 %.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=128 /bc5bc8f3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5/16)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%.time=06:00:00 %.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=1024 /891593c2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6/16)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%.time=06:00:00 %.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=4096 /a3aa3d23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7/16)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%.time=01:00:00 %.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 /19b8b681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8/16)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%.time=01:00:00 %.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=8 /d80688bb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9/16)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%.time=01:00:00 %.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=128 /244e9946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10/16)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%.time=01:00:00 %.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=1024 /7bfa1f92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11/16)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%.time=01:00:00 %.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=4096 /a8ecfad3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12/16)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%.time=00:30:00 %.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 /8c3b59a4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13/16)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%.time=00:30:00 %.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=8 /df2c7c66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14/16)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%.time=00:30:00 %.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=128 /ef7295d3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15/16)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%.time=00:30:00 %.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=1024 /7525b263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[ </a:t>
            </a:r>
            <a:r>
              <a:rPr lang="en-US" dirty="0">
                <a:solidFill>
                  <a:srgbClr val="9FA01C"/>
                </a:solidFill>
                <a:latin typeface="Menlo" panose="020B0609030804020204" pitchFamily="49" charset="0"/>
              </a:rPr>
              <a:t>DRY      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] (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16/16)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RunFor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%.time=00:30:00 %.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=4096 /541b4486 @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aurora:compute+PrgEnv-intel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1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4CAF-4883-8341-37DE-5A423775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Elephant in the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FC2BF-62AC-231D-371A-8FB765D44D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Ready or not, AI assisted programming is here!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FA4D-8CC4-8B49-E2FF-556C8D66B6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Agentic coding tools like Claude Code are becoming indispensable for software development in the scientific community</a:t>
            </a:r>
          </a:p>
          <a:p>
            <a:r>
              <a:rPr lang="en-US" dirty="0"/>
              <a:t>AI coding assistants can make mistakes, just like human programmers</a:t>
            </a:r>
          </a:p>
          <a:p>
            <a:r>
              <a:rPr lang="en-US" dirty="0"/>
              <a:t>We as developers are responsible for reviewing and verifying the correctness of code generated with tools like Claude Code</a:t>
            </a:r>
          </a:p>
          <a:p>
            <a:r>
              <a:rPr lang="en-US" dirty="0"/>
              <a:t>Automating the testing used to verify correctness is necessary to realize the full potential of such tools</a:t>
            </a:r>
          </a:p>
          <a:p>
            <a:pPr lvl="1"/>
            <a:r>
              <a:rPr lang="en-US" dirty="0"/>
              <a:t>Otherwise, we become the bottleneck</a:t>
            </a:r>
          </a:p>
        </p:txBody>
      </p:sp>
    </p:spTree>
    <p:extLst>
      <p:ext uri="{BB962C8B-B14F-4D97-AF65-F5344CB8AC3E}">
        <p14:creationId xmlns:p14="http://schemas.microsoft.com/office/powerpoint/2010/main" val="418031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975BB-EE56-9C3A-77C2-B7FC5D2D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Tests can be further customized through variables in pipeline hooks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EE198-68D2-D6E8-D0A7-1BE0D7E78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</a:p>
          <a:p>
            <a:pPr>
              <a:buNone/>
            </a:pP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rfm.simple_test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GAMESS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alcf.ALCFRunOnlyTest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input_file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variable(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str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value=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'large’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  {...}</a:t>
            </a:r>
            <a:endParaRPr lang="en-US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   </a:t>
            </a:r>
            <a:r>
              <a:rPr lang="en-US" dirty="0">
                <a:solidFill>
                  <a:srgbClr val="C814C9"/>
                </a:solidFill>
                <a:effectLst/>
                <a:latin typeface="Menlo" panose="020B0609030804020204" pitchFamily="49" charset="0"/>
              </a:rPr>
              <a:t>@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run_before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'setup'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determine_walltime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(self):</a:t>
            </a:r>
            <a:endParaRPr lang="en-US" dirty="0">
              <a:solidFill>
                <a:srgbClr val="2EAEB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self.input_file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'small'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seconds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math.ceil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80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*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60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*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32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  /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self.input_file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'medium'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seconds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math.ceil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60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*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60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*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128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/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US" dirty="0">
                <a:solidFill>
                  <a:srgbClr val="C1651C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self.input_file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==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'large'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seconds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math.ceil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70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*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60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*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1024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/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self.num_nodes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23218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F216-8A23-98AA-E425-66E708F6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database provides common storage for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06305-70BF-EE99-E6E3-66A431E85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9" y="1782693"/>
            <a:ext cx="4029412" cy="22504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'storage': [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  {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    '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sqlite_db_file_mode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': '664',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    '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sqlite_db_file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': '/path/to/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results.db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    '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target_systems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': ['aurora’],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   'enable': True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  }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7C005B-7D72-C3B4-B1B3-3876C291E58B}"/>
              </a:ext>
            </a:extLst>
          </p:cNvPr>
          <p:cNvSpPr txBox="1">
            <a:spLocks/>
          </p:cNvSpPr>
          <p:nvPr/>
        </p:nvSpPr>
        <p:spPr>
          <a:xfrm>
            <a:off x="4572000" y="1782693"/>
            <a:ext cx="4029412" cy="30537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⏤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□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export RFM_SQLITE_DB_FILE_MODE='664'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export RFM_SQLITE_DB_FILE=/path/to/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results.db</a:t>
            </a:r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export RFM_ENABLE_RESULTS_STORAGE=1 </a:t>
            </a:r>
          </a:p>
          <a:p>
            <a:endParaRPr lang="en-US" sz="13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914D1-6F08-20D9-8900-3052271114B7}"/>
              </a:ext>
            </a:extLst>
          </p:cNvPr>
          <p:cNvSpPr txBox="1"/>
          <p:nvPr/>
        </p:nvSpPr>
        <p:spPr>
          <a:xfrm>
            <a:off x="741621" y="829340"/>
            <a:ext cx="546046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/>
              <a:t>ReFrame</a:t>
            </a:r>
            <a:r>
              <a:rPr lang="en-US" sz="1350" dirty="0"/>
              <a:t> will generate results files for all runs.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Enabling results storage will add results to the specified database.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1F9D1-6A99-17EB-E650-BF9769108CCE}"/>
              </a:ext>
            </a:extLst>
          </p:cNvPr>
          <p:cNvSpPr txBox="1"/>
          <p:nvPr/>
        </p:nvSpPr>
        <p:spPr>
          <a:xfrm>
            <a:off x="741621" y="4017028"/>
            <a:ext cx="6826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Great for tracking results over time or managing large test parameter space results. </a:t>
            </a:r>
          </a:p>
        </p:txBody>
      </p:sp>
    </p:spTree>
    <p:extLst>
      <p:ext uri="{BB962C8B-B14F-4D97-AF65-F5344CB8AC3E}">
        <p14:creationId xmlns:p14="http://schemas.microsoft.com/office/powerpoint/2010/main" val="3432057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94683-3A08-7A40-2B7E-18C71A3E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7C899-2CA1-9F48-9FD6-9640FF1A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Utilizing </a:t>
            </a:r>
            <a:r>
              <a:rPr lang="en-US" dirty="0" err="1"/>
              <a:t>ReFrame</a:t>
            </a:r>
            <a:r>
              <a:rPr lang="en-US" dirty="0"/>
              <a:t> alongside Gitlab-ci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175394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CAB0-6F21-07A5-1029-360EB095F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</a:t>
            </a:r>
            <a:r>
              <a:rPr lang="en-US" dirty="0" err="1"/>
              <a:t>ReFrame</a:t>
            </a:r>
            <a:r>
              <a:rPr lang="en-US" dirty="0"/>
              <a:t> with Gitlab-CI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6D3EB-DCE5-2476-DEE9-FE56E0C00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7" y="894523"/>
            <a:ext cx="8601413" cy="3683917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template_sdk_update_aurora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stage: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build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extends: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-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.aurora-shell-runner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variables: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NUM_NODES: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"1"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PYTHONPATH: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"PYTHONPATH:$CI_PROJECT_DIR/lib"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RFM_CONFIG_FILES: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"$CI_PROJECT_DIR/config/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alcf.py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"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OUTPUT_DIR: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"/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lus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/flare/projects/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Aurora_testing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gitlab_ci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/data"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RFM_ENABLE_RESULTS_STORAGE: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 "1"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QUEUE: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"prod"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PROJECT: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Aurora_testing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"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rules: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- if: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'$CI_PIPELINE_SOURCE == "schedule"'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  when: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never</a:t>
            </a: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- if: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'$CI_EXTERNAL_PULL_REQUEST_TARGET_BRANCH_NAME == "main"'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  changes: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    -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config/systems/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aurora.py</a:t>
            </a:r>
            <a:endParaRPr lang="en-US" b="0" i="0" u="none" strike="noStrike" dirty="0">
              <a:solidFill>
                <a:schemeClr val="accent4"/>
              </a:solidFill>
              <a:effectLst/>
              <a:latin typeface="Courier New" panose="020703090202050204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script: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-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module load reframe</a:t>
            </a:r>
          </a:p>
          <a:p>
            <a:pPr>
              <a:spcBef>
                <a:spcPts val="150"/>
              </a:spcBef>
              <a:buNone/>
            </a:pPr>
            <a:r>
              <a:rPr lang="en-US" b="0" i="0" u="none" strike="noStrike" dirty="0">
                <a:solidFill>
                  <a:schemeClr val="accent2"/>
                </a:solidFill>
                <a:effectLst/>
                <a:latin typeface="Courier New" panose="02070309020205020404" pitchFamily="49" charset="0"/>
              </a:rPr>
              <a:t>    -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reframe -c ${TEST}  --stage ${OUTPUT_DIR}/stage/${CI_JOB_NAME_SLUG}/${CI_JOB_ID}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             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--output ${OUTPUT_DIR}/output/${CI_JOB_NAME_SLUG}/${CI_JOB_ID} -S 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use_prebuilt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=False </a:t>
            </a:r>
          </a:p>
          <a:p>
            <a:pPr>
              <a:spcBef>
                <a:spcPts val="15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              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-r -S project=${PROJECT} -S queue=${QUEUE} -S </a:t>
            </a:r>
            <a:r>
              <a:rPr lang="en-US" b="0" i="0" u="none" strike="noStrike" dirty="0" err="1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num_nodes</a:t>
            </a:r>
            <a:r>
              <a:rPr lang="en-US" b="0" i="0" u="none" strike="noStrike" dirty="0">
                <a:solidFill>
                  <a:schemeClr val="accent4"/>
                </a:solidFill>
                <a:effectLst/>
                <a:latin typeface="Courier New" panose="02070309020205020404" pitchFamily="49" charset="0"/>
              </a:rPr>
              <a:t>=${NUM_NODES} ${EXTRA_ARGS}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A1E5F-3806-6527-F5A7-DFB9C85BA268}"/>
              </a:ext>
            </a:extLst>
          </p:cNvPr>
          <p:cNvSpPr txBox="1"/>
          <p:nvPr/>
        </p:nvSpPr>
        <p:spPr>
          <a:xfrm>
            <a:off x="6072836" y="1065770"/>
            <a:ext cx="26427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When using </a:t>
            </a:r>
            <a:r>
              <a:rPr lang="en-US" sz="1350" dirty="0" err="1"/>
              <a:t>ReFrame</a:t>
            </a:r>
            <a:r>
              <a:rPr lang="en-US" sz="1350" dirty="0"/>
              <a:t> we use the shell runner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F1AE4-C197-737C-2717-FDBABD172B21}"/>
              </a:ext>
            </a:extLst>
          </p:cNvPr>
          <p:cNvSpPr txBox="1"/>
          <p:nvPr/>
        </p:nvSpPr>
        <p:spPr>
          <a:xfrm>
            <a:off x="6072836" y="3533396"/>
            <a:ext cx="26427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/>
              <a:t>ReFrame</a:t>
            </a:r>
            <a:r>
              <a:rPr lang="en-US" sz="1350" dirty="0"/>
              <a:t> handles the submission of the test to PBS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66569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89A0B-6846-B91F-508C-942E9B51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8" y="376708"/>
            <a:ext cx="8173030" cy="4256016"/>
          </a:xfrm>
        </p:spPr>
        <p:txBody>
          <a:bodyPr>
            <a:noAutofit/>
          </a:bodyPr>
          <a:lstStyle/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runfor_5m_sdk_aurora: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extends: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-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.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template_sdk_update_aurora</a:t>
            </a:r>
            <a:endParaRPr lang="en-US" sz="1125" dirty="0">
              <a:solidFill>
                <a:schemeClr val="accent4"/>
              </a:solidFill>
              <a:latin typeface="Courier New" panose="020703090202050204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  variables: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TEST: 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"checks/benchmarks/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HPC_Patterns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/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runfor.py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</a:t>
            </a:r>
          </a:p>
          <a:p>
            <a:pPr>
              <a:spcBef>
                <a:spcPts val="150"/>
              </a:spcBef>
              <a:buNone/>
            </a:pPr>
            <a:endParaRPr lang="en-US" sz="788" dirty="0">
              <a:solidFill>
                <a:schemeClr val="accent4"/>
              </a:solidFill>
              <a:latin typeface="Courier New" panose="020703090202050204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amrwind_15m_sdk_aurora: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extends: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-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.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template_sdk_update_aurora</a:t>
            </a:r>
            <a:endParaRPr lang="en-US" sz="1125" dirty="0">
              <a:solidFill>
                <a:schemeClr val="accent4"/>
              </a:solidFill>
              <a:latin typeface="Courier New" panose="020703090202050204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variables: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  TEST: 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"checks/apps/AMR-Wind/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amrwind.py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NUM_NODES: 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"4" # Minimum 4 nodes for 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armwind</a:t>
            </a:r>
            <a:endParaRPr lang="en-US" sz="1125" dirty="0">
              <a:solidFill>
                <a:schemeClr val="accent4"/>
              </a:solidFill>
              <a:latin typeface="Courier New" panose="020703090202050204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EXTRA_ARGS: 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"-S runtime='15min'" </a:t>
            </a:r>
          </a:p>
          <a:p>
            <a:pPr>
              <a:spcBef>
                <a:spcPts val="150"/>
              </a:spcBef>
              <a:buNone/>
            </a:pPr>
            <a:endParaRPr lang="en-US" sz="788" dirty="0">
              <a:solidFill>
                <a:schemeClr val="accent4"/>
              </a:solidFill>
              <a:latin typeface="Courier New" panose="020703090202050204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gamess_small_sdk_aurora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extends: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-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.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template_sdk_update_aurora</a:t>
            </a:r>
            <a:endParaRPr lang="en-US" sz="1125" dirty="0">
              <a:solidFill>
                <a:schemeClr val="accent4"/>
              </a:solidFill>
              <a:latin typeface="Courier New" panose="020703090202050204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variables: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 TEST: 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"checks/apps/GAMESS/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gamess.py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NUM_NODES: 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"32"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EXTRA_ARGS: 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"-S </a:t>
            </a:r>
            <a:r>
              <a:rPr lang="en-US" sz="1125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input_file</a:t>
            </a: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=small -S version=2025-12-12"</a:t>
            </a:r>
          </a:p>
          <a:p>
            <a:pPr>
              <a:spcBef>
                <a:spcPts val="150"/>
              </a:spcBef>
              <a:buNone/>
            </a:pPr>
            <a:endParaRPr lang="en-US" sz="788" dirty="0">
              <a:solidFill>
                <a:schemeClr val="accent4"/>
              </a:solidFill>
              <a:latin typeface="Courier New" panose="02070309020205020404" pitchFamily="49" charset="0"/>
            </a:endParaRP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lammps_15m_sdk_aurora:</a:t>
            </a:r>
          </a:p>
          <a:p>
            <a:pPr>
              <a:spcBef>
                <a:spcPts val="150"/>
              </a:spcBef>
              <a:buNone/>
            </a:pPr>
            <a:r>
              <a:rPr lang="en-US" sz="1125" dirty="0">
                <a:solidFill>
                  <a:schemeClr val="accent4"/>
                </a:solidFill>
                <a:latin typeface="Courier New" panose="02070309020205020404" pitchFamily="49" charset="0"/>
              </a:rPr>
              <a:t>  </a:t>
            </a:r>
            <a:r>
              <a:rPr lang="en-US" sz="1125" dirty="0">
                <a:solidFill>
                  <a:schemeClr val="accent2"/>
                </a:solidFill>
                <a:latin typeface="Courier New" panose="02070309020205020404" pitchFamily="49" charset="0"/>
              </a:rPr>
              <a:t>{...}</a:t>
            </a:r>
          </a:p>
        </p:txBody>
      </p:sp>
    </p:spTree>
    <p:extLst>
      <p:ext uri="{BB962C8B-B14F-4D97-AF65-F5344CB8AC3E}">
        <p14:creationId xmlns:p14="http://schemas.microsoft.com/office/powerpoint/2010/main" val="1637797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4407-2E2D-FE3D-4D45-786FD7A1E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4655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3FA5B-E82E-095C-8D72-9BE0C597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8573B-50C2-3152-282B-575F3E563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ALCF GitLab-CI Onboarding Process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D7178C4-320E-90A2-1545-0BA8FB6078F8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457200" y="1431925"/>
          <a:ext cx="8382000" cy="327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32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213FF-9C82-E44B-B41D-95BF8A2A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</p:spPr>
        <p:txBody>
          <a:bodyPr/>
          <a:lstStyle/>
          <a:p>
            <a:r>
              <a:rPr lang="en-US" dirty="0"/>
              <a:t>Take 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A4AEC-AE13-8105-D1DE-3EBFA9F37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93775"/>
            <a:ext cx="8382000" cy="438150"/>
          </a:xfrm>
        </p:spPr>
        <p:txBody>
          <a:bodyPr/>
          <a:lstStyle/>
          <a:p>
            <a:r>
              <a:rPr lang="en-US" dirty="0"/>
              <a:t>TLDR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95A2D61-D8CA-CD4A-85BA-3CCF5B6F5D3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15235682"/>
              </p:ext>
            </p:extLst>
          </p:nvPr>
        </p:nvGraphicFramePr>
        <p:xfrm>
          <a:off x="457200" y="1276032"/>
          <a:ext cx="8382000" cy="2591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452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0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DC598-B971-221C-C590-A9EFCEEC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35A7-74B0-2B51-039E-A9EF7186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Tests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40D34-0F34-6BBA-2724-6A67F3D6E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Tests create a strong foundation to build 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C369ED2-8036-51F5-F515-1AEE8747F1B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618201152"/>
              </p:ext>
            </p:extLst>
          </p:nvPr>
        </p:nvGraphicFramePr>
        <p:xfrm>
          <a:off x="457200" y="1431925"/>
          <a:ext cx="8382000" cy="327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D85E08D-4BE5-CFE5-E16C-2C91311DCBA9}"/>
              </a:ext>
            </a:extLst>
          </p:cNvPr>
          <p:cNvSpPr txBox="1"/>
          <p:nvPr/>
        </p:nvSpPr>
        <p:spPr>
          <a:xfrm>
            <a:off x="6596742" y="500168"/>
            <a:ext cx="2242457" cy="73866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Finer grain tests make creating reproducers and debugging much easier!</a:t>
            </a:r>
          </a:p>
        </p:txBody>
      </p:sp>
    </p:spTree>
    <p:extLst>
      <p:ext uri="{BB962C8B-B14F-4D97-AF65-F5344CB8AC3E}">
        <p14:creationId xmlns:p14="http://schemas.microsoft.com/office/powerpoint/2010/main" val="42518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B1019-03A7-2331-779C-B391E5133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139E-DF26-BA2C-219D-FBB54916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D6F29-671D-7CC3-40AC-54C0CE7D51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Upgrading development practices to produce better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CBCBA3-23D6-32B2-63B9-C934B55BE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Only test final production-ready code once all development is finished</a:t>
            </a:r>
          </a:p>
          <a:p>
            <a:r>
              <a:rPr lang="en-US" dirty="0"/>
              <a:t>During development, only test serial code on a laptop</a:t>
            </a:r>
          </a:p>
          <a:p>
            <a:r>
              <a:rPr lang="en-US" dirty="0"/>
              <a:t>Wait to test code on HPC systems just before it is needed to do science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FC7D7A-0CBA-FFC2-386C-A4AA3BCAF2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dirty="0"/>
              <a:t>Test then merge new development incrementally as code is written</a:t>
            </a:r>
          </a:p>
          <a:p>
            <a:pPr lvl="0"/>
            <a:r>
              <a:rPr lang="en-US" dirty="0"/>
              <a:t>Ensure testing occurs automatically as part development workflow</a:t>
            </a:r>
          </a:p>
          <a:p>
            <a:pPr lvl="0"/>
            <a:r>
              <a:rPr lang="en-US" dirty="0"/>
              <a:t>Test early, often, and at scale on systems where code will ultimately be used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9E09B6-4634-D591-0ECD-6156A60BD3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Don’t do this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960E2-2735-5AB5-F4A2-7833A72EF0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Do this instead</a:t>
            </a:r>
          </a:p>
        </p:txBody>
      </p:sp>
    </p:spTree>
    <p:extLst>
      <p:ext uri="{BB962C8B-B14F-4D97-AF65-F5344CB8AC3E}">
        <p14:creationId xmlns:p14="http://schemas.microsoft.com/office/powerpoint/2010/main" val="37946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3AF3-BADD-E02D-4970-CD633454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3372A-33D5-7636-F223-CB3B70B3A9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 more on testing, CI/CD and other best practices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016FA-14A7-554A-357E-ACB0B9A84D1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There are many good resources for software testing, CI/CD, and other development best practices available on the web</a:t>
            </a:r>
          </a:p>
          <a:p>
            <a:r>
              <a:rPr lang="en-US" dirty="0"/>
              <a:t>Better Scientific Software</a:t>
            </a:r>
          </a:p>
          <a:p>
            <a:pPr lvl="1"/>
            <a:r>
              <a:rPr lang="en-US" dirty="0">
                <a:hlinkClick r:id="rId2"/>
              </a:rPr>
              <a:t>https://bssw.io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40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9CC6F-A92E-3105-C6A0-7DAEEE60D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GitLab-CI</a:t>
            </a:r>
          </a:p>
        </p:txBody>
      </p:sp>
    </p:spTree>
    <p:extLst>
      <p:ext uri="{BB962C8B-B14F-4D97-AF65-F5344CB8AC3E}">
        <p14:creationId xmlns:p14="http://schemas.microsoft.com/office/powerpoint/2010/main" val="40337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87DA7-EEC0-519F-8A3D-825288CE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Gitlab-CI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367AB-9AA1-3140-EEFD-BA535F210A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CD115-2005-9E74-A218-7B576446FAB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application as the public GitLab, but operated and supported by ALCF</a:t>
            </a:r>
          </a:p>
          <a:p>
            <a:r>
              <a:rPr lang="en-US" dirty="0"/>
              <a:t>Combines multiple tools for software development into a single application</a:t>
            </a:r>
          </a:p>
          <a:p>
            <a:pPr lvl="1"/>
            <a:r>
              <a:rPr lang="en-US" dirty="0"/>
              <a:t>Remote Git repository</a:t>
            </a:r>
          </a:p>
          <a:p>
            <a:pPr lvl="1"/>
            <a:r>
              <a:rPr lang="en-US" dirty="0"/>
              <a:t>Issue tracker</a:t>
            </a:r>
          </a:p>
          <a:p>
            <a:pPr lvl="1"/>
            <a:r>
              <a:rPr lang="en-US" dirty="0"/>
              <a:t>Project planner</a:t>
            </a:r>
          </a:p>
          <a:p>
            <a:pPr lvl="1"/>
            <a:r>
              <a:rPr lang="en-US" dirty="0"/>
              <a:t>CI/CD pipelines (automated testing, etc.)</a:t>
            </a:r>
          </a:p>
          <a:p>
            <a:r>
              <a:rPr lang="en-US" dirty="0"/>
              <a:t>Unlike public platforms, CI/CD pipelines run on ALCF production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7E4A8-480B-DC55-9595-430A2207BDAA}"/>
              </a:ext>
            </a:extLst>
          </p:cNvPr>
          <p:cNvSpPr txBox="1"/>
          <p:nvPr/>
        </p:nvSpPr>
        <p:spPr>
          <a:xfrm>
            <a:off x="457199" y="3937379"/>
            <a:ext cx="8381999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Testing with ALCF GitLab-CI directly reflects your code’s actual usability on ALCF production systems—making it a worthwhile time investment!</a:t>
            </a:r>
          </a:p>
        </p:txBody>
      </p:sp>
    </p:spTree>
    <p:extLst>
      <p:ext uri="{BB962C8B-B14F-4D97-AF65-F5344CB8AC3E}">
        <p14:creationId xmlns:p14="http://schemas.microsoft.com/office/powerpoint/2010/main" val="33564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2108</TotalTime>
  <Words>6040</Words>
  <Application>Microsoft Office PowerPoint</Application>
  <PresentationFormat>On-screen Show (16:9)</PresentationFormat>
  <Paragraphs>763</Paragraphs>
  <Slides>48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Aptos</vt:lpstr>
      <vt:lpstr>Arial</vt:lpstr>
      <vt:lpstr>Calibri</vt:lpstr>
      <vt:lpstr>Consolas</vt:lpstr>
      <vt:lpstr>Courier New</vt:lpstr>
      <vt:lpstr>Menlo</vt:lpstr>
      <vt:lpstr>System Font Regular</vt:lpstr>
      <vt:lpstr>Wingdings</vt:lpstr>
      <vt:lpstr>Office Theme</vt:lpstr>
      <vt:lpstr>Boosting Productivity &amp; Enabling Accelerated Development with  GitLab CI &amp; Reframe</vt:lpstr>
      <vt:lpstr>The Big Picture</vt:lpstr>
      <vt:lpstr>Motivation</vt:lpstr>
      <vt:lpstr>The Elephant in the Room</vt:lpstr>
      <vt:lpstr>A Taxonomy of Tests</vt:lpstr>
      <vt:lpstr>Continuous Integration</vt:lpstr>
      <vt:lpstr>Resources</vt:lpstr>
      <vt:lpstr>ALCF GitLab-CI</vt:lpstr>
      <vt:lpstr>ALCF Gitlab-CI</vt:lpstr>
      <vt:lpstr>ALCF GitHub-CI</vt:lpstr>
      <vt:lpstr>ALCF GitLab-CI</vt:lpstr>
      <vt:lpstr>ALCF GitLab-CI</vt:lpstr>
      <vt:lpstr>ALCF GitLab-CI</vt:lpstr>
      <vt:lpstr>ALCF GitLab-CI</vt:lpstr>
      <vt:lpstr>ALCF GitLab-CI</vt:lpstr>
      <vt:lpstr>ALCF GitLab-CI</vt:lpstr>
      <vt:lpstr>ALCF GitLab-CI</vt:lpstr>
      <vt:lpstr>Reframe</vt:lpstr>
      <vt:lpstr>What is ReFrame</vt:lpstr>
      <vt:lpstr>What does ReFrame do</vt:lpstr>
      <vt:lpstr>ReFrame is targeted to HPC systems</vt:lpstr>
      <vt:lpstr>Using ReFrame on Aurora</vt:lpstr>
      <vt:lpstr>Simple system configuration</vt:lpstr>
      <vt:lpstr>ReFrame test files</vt:lpstr>
      <vt:lpstr>What is in a ReFrame test class</vt:lpstr>
      <vt:lpstr>Simplified ReFrame test </vt:lpstr>
      <vt:lpstr>Running a ReFrame test</vt:lpstr>
      <vt:lpstr>ReFrame will select Valid tests</vt:lpstr>
      <vt:lpstr>Regression test pipeline</vt:lpstr>
      <vt:lpstr>Pipeline hooks Enable flexible Tests</vt:lpstr>
      <vt:lpstr>Customize based on system information</vt:lpstr>
      <vt:lpstr>ReFrame variables for generalization</vt:lpstr>
      <vt:lpstr>Abstract access to Additional Files</vt:lpstr>
      <vt:lpstr>Fixtures and classes simplify test code</vt:lpstr>
      <vt:lpstr>class hierarchy eases writing tests</vt:lpstr>
      <vt:lpstr>Sanity function can be simple or complex</vt:lpstr>
      <vt:lpstr>Tests can have Many performance metrics</vt:lpstr>
      <vt:lpstr>Variables provide a powerful tool</vt:lpstr>
      <vt:lpstr>Variables can be parameterized to quickly generate large matrix of tests.</vt:lpstr>
      <vt:lpstr>Tests can be further customized through variables in pipeline hooks</vt:lpstr>
      <vt:lpstr>Results database provides common storage for results</vt:lpstr>
      <vt:lpstr>Utilizing ReFrame alongside Gitlab-ci</vt:lpstr>
      <vt:lpstr>Integrating ReFrame with Gitlab-CI</vt:lpstr>
      <vt:lpstr>PowerPoint Presentation</vt:lpstr>
      <vt:lpstr>Next Steps</vt:lpstr>
      <vt:lpstr>Next Steps</vt:lpstr>
      <vt:lpstr>Take 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Rowe, Kris</cp:lastModifiedBy>
  <cp:revision>83</cp:revision>
  <dcterms:created xsi:type="dcterms:W3CDTF">2024-02-05T17:42:20Z</dcterms:created>
  <dcterms:modified xsi:type="dcterms:W3CDTF">2026-06-24T17:20:02Z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